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9EEE91-63A3-42AA-8702-0CE19825F621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BF25A0A-9883-4B91-B4BE-4E5283E363DF}">
      <dgm:prSet custT="1"/>
      <dgm:spPr/>
      <dgm:t>
        <a:bodyPr/>
        <a:lstStyle/>
        <a:p>
          <a:pPr rtl="0"/>
          <a:r>
            <a:rPr lang="en-US" sz="7200" b="1" dirty="0" smtClean="0"/>
            <a:t>শিখন-ফল</a:t>
          </a:r>
          <a:endParaRPr lang="en-US" sz="7200" dirty="0"/>
        </a:p>
      </dgm:t>
    </dgm:pt>
    <dgm:pt modelId="{D9B3CDB7-83F5-4147-9A52-66A920A89F38}" type="parTrans" cxnId="{45CFC0CE-DF5A-40C9-AABA-4FB68FAC6B0E}">
      <dgm:prSet/>
      <dgm:spPr/>
      <dgm:t>
        <a:bodyPr/>
        <a:lstStyle/>
        <a:p>
          <a:endParaRPr lang="en-US"/>
        </a:p>
      </dgm:t>
    </dgm:pt>
    <dgm:pt modelId="{E6CCF1A9-6F68-4951-BD6C-97C12A102EB6}" type="sibTrans" cxnId="{45CFC0CE-DF5A-40C9-AABA-4FB68FAC6B0E}">
      <dgm:prSet/>
      <dgm:spPr/>
      <dgm:t>
        <a:bodyPr/>
        <a:lstStyle/>
        <a:p>
          <a:endParaRPr lang="en-US"/>
        </a:p>
      </dgm:t>
    </dgm:pt>
    <dgm:pt modelId="{39DE93C6-1FF3-4012-B7EE-B9631199E860}" type="pres">
      <dgm:prSet presAssocID="{619EEE91-63A3-42AA-8702-0CE19825F621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59F05F8-3FA7-4261-A21A-C021D785B869}" type="pres">
      <dgm:prSet presAssocID="{2BF25A0A-9883-4B91-B4BE-4E5283E363DF}" presName="composite" presStyleCnt="0"/>
      <dgm:spPr/>
    </dgm:pt>
    <dgm:pt modelId="{44C36A25-769E-46A2-90CE-6E636D3E4694}" type="pres">
      <dgm:prSet presAssocID="{2BF25A0A-9883-4B91-B4BE-4E5283E363DF}" presName="imgShp" presStyleLbl="fgImgPlace1" presStyleIdx="0" presStyleCnt="1"/>
      <dgm:spPr/>
    </dgm:pt>
    <dgm:pt modelId="{E4FAFD37-9D91-4BEF-A777-5821FC65F9AE}" type="pres">
      <dgm:prSet presAssocID="{2BF25A0A-9883-4B91-B4BE-4E5283E363DF}" presName="txShp" presStyleLbl="node1" presStyleIdx="0" presStyleCnt="1" custScaleX="1503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433BAF2-F6EA-47D9-9A00-676257FE8352}" type="presOf" srcId="{2BF25A0A-9883-4B91-B4BE-4E5283E363DF}" destId="{E4FAFD37-9D91-4BEF-A777-5821FC65F9AE}" srcOrd="0" destOrd="0" presId="urn:microsoft.com/office/officeart/2005/8/layout/vList3"/>
    <dgm:cxn modelId="{45CFC0CE-DF5A-40C9-AABA-4FB68FAC6B0E}" srcId="{619EEE91-63A3-42AA-8702-0CE19825F621}" destId="{2BF25A0A-9883-4B91-B4BE-4E5283E363DF}" srcOrd="0" destOrd="0" parTransId="{D9B3CDB7-83F5-4147-9A52-66A920A89F38}" sibTransId="{E6CCF1A9-6F68-4951-BD6C-97C12A102EB6}"/>
    <dgm:cxn modelId="{11868B2D-4EFC-4A42-8725-3523010F923E}" type="presOf" srcId="{619EEE91-63A3-42AA-8702-0CE19825F621}" destId="{39DE93C6-1FF3-4012-B7EE-B9631199E860}" srcOrd="0" destOrd="0" presId="urn:microsoft.com/office/officeart/2005/8/layout/vList3"/>
    <dgm:cxn modelId="{EDDF3462-13AA-4668-8C77-680C4FF3DF57}" type="presParOf" srcId="{39DE93C6-1FF3-4012-B7EE-B9631199E860}" destId="{659F05F8-3FA7-4261-A21A-C021D785B869}" srcOrd="0" destOrd="0" presId="urn:microsoft.com/office/officeart/2005/8/layout/vList3"/>
    <dgm:cxn modelId="{F24C4C0C-7735-487F-B19A-E04D4F51473C}" type="presParOf" srcId="{659F05F8-3FA7-4261-A21A-C021D785B869}" destId="{44C36A25-769E-46A2-90CE-6E636D3E4694}" srcOrd="0" destOrd="0" presId="urn:microsoft.com/office/officeart/2005/8/layout/vList3"/>
    <dgm:cxn modelId="{DEA7C140-1144-408F-82CE-014A8AF2DC0A}" type="presParOf" srcId="{659F05F8-3FA7-4261-A21A-C021D785B869}" destId="{E4FAFD37-9D91-4BEF-A777-5821FC65F9A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0885A8-D584-4CAF-AD1B-AC6C9BA4A934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CCEE229-422B-4CBF-8C33-70F2C26A07B3}">
      <dgm:prSet/>
      <dgm:spPr/>
      <dgm:t>
        <a:bodyPr/>
        <a:lstStyle/>
        <a:p>
          <a:pPr rtl="0"/>
          <a:r>
            <a:rPr lang="en-US" b="1" dirty="0" smtClean="0">
              <a:solidFill>
                <a:srgbClr val="FF0000"/>
              </a:solidFill>
            </a:rPr>
            <a:t>X</a:t>
          </a:r>
          <a:r>
            <a:rPr lang="en-US" b="1" baseline="30000" dirty="0" smtClean="0">
              <a:solidFill>
                <a:srgbClr val="FF0000"/>
              </a:solidFill>
            </a:rPr>
            <a:t>2</a:t>
          </a:r>
          <a:r>
            <a:rPr lang="en-US" b="1" dirty="0" smtClean="0">
              <a:solidFill>
                <a:srgbClr val="FF0000"/>
              </a:solidFill>
            </a:rPr>
            <a:t>-2x+1=0</a:t>
          </a:r>
          <a:endParaRPr lang="en-US" dirty="0">
            <a:solidFill>
              <a:srgbClr val="FF0000"/>
            </a:solidFill>
          </a:endParaRPr>
        </a:p>
      </dgm:t>
    </dgm:pt>
    <dgm:pt modelId="{C549864F-5C82-4314-885F-C56D1FF8B9AC}" type="parTrans" cxnId="{E6961C40-40A7-418F-B610-156EF2A12BE0}">
      <dgm:prSet/>
      <dgm:spPr/>
      <dgm:t>
        <a:bodyPr/>
        <a:lstStyle/>
        <a:p>
          <a:endParaRPr lang="en-US"/>
        </a:p>
      </dgm:t>
    </dgm:pt>
    <dgm:pt modelId="{3715A5F9-7D81-42F2-8086-4A2FD1F5565C}" type="sibTrans" cxnId="{E6961C40-40A7-418F-B610-156EF2A12BE0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>
      <mc:Choice xmlns:a14="http://schemas.microsoft.com/office/drawing/2010/main" Requires="a14">
        <dgm:pt modelId="{505C5DE8-1C2C-4D85-9D8F-75FDB3E0BCFE}">
          <dgm:prSet/>
          <dgm:spPr/>
          <dgm:t>
            <a:bodyPr/>
            <a:lstStyle/>
            <a:p>
              <a:pPr rtl="0"/>
              <a:r>
                <a:rPr lang="en-US" b="1" dirty="0" smtClean="0">
                  <a:solidFill>
                    <a:srgbClr val="00B0F0"/>
                  </a:solidFill>
                </a:rPr>
                <a:t>ক) x+</a:t>
              </a:r>
              <a14:m>
                <m:oMath xmlns:m="http://schemas.openxmlformats.org/officeDocument/2006/math">
                  <m:f>
                    <m:fPr>
                      <m:ctrlPr>
                        <a:rPr lang="en-US" b="1" i="1">
                          <a:solidFill>
                            <a:srgbClr val="00B0F0"/>
                          </a:solidFill>
                        </a:rPr>
                      </m:ctrlPr>
                    </m:fPr>
                    <m:num>
                      <m:r>
                        <a:rPr lang="en-US" b="1" i="1">
                          <a:solidFill>
                            <a:srgbClr val="00B0F0"/>
                          </a:solidFill>
                        </a:rPr>
                        <m:t>𝟏</m:t>
                      </m:r>
                    </m:num>
                    <m:den>
                      <m:r>
                        <a:rPr lang="en-US" b="1" i="0">
                          <a:solidFill>
                            <a:srgbClr val="00B0F0"/>
                          </a:solidFill>
                        </a:rPr>
                        <m:t>𝐱</m:t>
                      </m:r>
                    </m:den>
                  </m:f>
                </m:oMath>
              </a14:m>
              <a:r>
                <a:rPr lang="en-US" b="1" dirty="0">
                  <a:solidFill>
                    <a:srgbClr val="00B0F0"/>
                  </a:solidFill>
                </a:rPr>
                <a:t> এর মান নির্ণয় কর ।</a:t>
              </a:r>
              <a:endParaRPr lang="en-US" dirty="0">
                <a:solidFill>
                  <a:srgbClr val="00B0F0"/>
                </a:solidFill>
              </a:endParaRPr>
            </a:p>
          </dgm:t>
        </dgm:pt>
      </mc:Choice>
      <mc:Fallback>
        <dgm:pt modelId="{505C5DE8-1C2C-4D85-9D8F-75FDB3E0BCFE}">
          <dgm:prSet/>
          <dgm:spPr/>
          <dgm:t>
            <a:bodyPr/>
            <a:lstStyle/>
            <a:p>
              <a:pPr rtl="0"/>
              <a:r>
                <a:rPr lang="en-US" b="1" dirty="0" smtClean="0">
                  <a:solidFill>
                    <a:srgbClr val="00B0F0"/>
                  </a:solidFill>
                </a:rPr>
                <a:t>ক) x+</a:t>
              </a:r>
              <a:r>
                <a:rPr lang="en-US" b="1" i="0">
                  <a:solidFill>
                    <a:srgbClr val="00B0F0"/>
                  </a:solidFill>
                </a:rPr>
                <a:t>𝟏/𝐱</a:t>
              </a:r>
              <a:r>
                <a:rPr lang="en-US" b="1" dirty="0">
                  <a:solidFill>
                    <a:srgbClr val="00B0F0"/>
                  </a:solidFill>
                </a:rPr>
                <a:t> এর মান নির্ণয় কর ।</a:t>
              </a:r>
              <a:endParaRPr lang="en-US" dirty="0">
                <a:solidFill>
                  <a:srgbClr val="00B0F0"/>
                </a:solidFill>
              </a:endParaRPr>
            </a:p>
          </dgm:t>
        </dgm:pt>
      </mc:Fallback>
    </mc:AlternateContent>
    <dgm:pt modelId="{1E65CAD7-FB97-4461-A8D4-C252F63A42F2}" type="parTrans" cxnId="{9FC93673-13F5-4C54-BCDD-60F5BC77CA3C}">
      <dgm:prSet/>
      <dgm:spPr/>
      <dgm:t>
        <a:bodyPr/>
        <a:lstStyle/>
        <a:p>
          <a:endParaRPr lang="en-US"/>
        </a:p>
      </dgm:t>
    </dgm:pt>
    <dgm:pt modelId="{B5ABB4A5-B043-42D8-93A8-7F8553506E14}" type="sibTrans" cxnId="{9FC93673-13F5-4C54-BCDD-60F5BC77CA3C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>
      <mc:Choice xmlns:a14="http://schemas.microsoft.com/office/drawing/2010/main" Requires="a14">
        <dgm:pt modelId="{DA2648F7-F2C8-435F-B824-714CEC5ED054}">
          <dgm:prSet/>
          <dgm:spPr/>
          <dgm:t>
            <a:bodyPr/>
            <a:lstStyle/>
            <a:p>
              <a:pPr rtl="0"/>
              <a:r>
                <a:rPr lang="en-US" b="1" dirty="0" smtClean="0">
                  <a:solidFill>
                    <a:srgbClr val="002060"/>
                  </a:solidFill>
                </a:rPr>
                <a:t>খ)</a:t>
              </a:r>
              <a:r>
                <a:rPr lang="en-US" b="1" dirty="0" err="1" smtClean="0">
                  <a:solidFill>
                    <a:srgbClr val="002060"/>
                  </a:solidFill>
                </a:rPr>
                <a:t>প্রমান</a:t>
              </a:r>
              <a:r>
                <a:rPr lang="en-US" b="1" dirty="0" smtClean="0">
                  <a:solidFill>
                    <a:srgbClr val="002060"/>
                  </a:solidFill>
                </a:rPr>
                <a:t> কর </a:t>
              </a:r>
              <a:r>
                <a:rPr lang="en-US" b="1" dirty="0" err="1" smtClean="0">
                  <a:solidFill>
                    <a:srgbClr val="002060"/>
                  </a:solidFill>
                </a:rPr>
                <a:t>যে</a:t>
              </a:r>
              <a:r>
                <a:rPr lang="en-US" b="1" dirty="0" smtClean="0">
                  <a:solidFill>
                    <a:srgbClr val="002060"/>
                  </a:solidFill>
                </a:rPr>
                <a:t>, </a:t>
              </a:r>
              <a14:m>
                <m:oMath xmlns:m="http://schemas.openxmlformats.org/officeDocument/2006/math">
                  <m:sSup>
                    <m:sSupPr>
                      <m:ctrlPr>
                        <a:rPr lang="en-US" b="1" i="1">
                          <a:solidFill>
                            <a:srgbClr val="002060"/>
                          </a:solidFill>
                        </a:rPr>
                      </m:ctrlPr>
                    </m:sSupPr>
                    <m:e>
                      <m:r>
                        <a:rPr lang="en-US" b="1" i="0">
                          <a:solidFill>
                            <a:srgbClr val="002060"/>
                          </a:solidFill>
                        </a:rPr>
                        <m:t>𝐱</m:t>
                      </m:r>
                    </m:e>
                    <m:sup>
                      <m:r>
                        <a:rPr lang="en-US" b="1" i="1">
                          <a:solidFill>
                            <a:srgbClr val="002060"/>
                          </a:solidFill>
                        </a:rPr>
                        <m:t>𝟐</m:t>
                      </m:r>
                    </m:sup>
                  </m:sSup>
                </m:oMath>
              </a14:m>
              <a:r>
                <a:rPr lang="en-US" b="1" baseline="30000" dirty="0">
                  <a:solidFill>
                    <a:srgbClr val="002060"/>
                  </a:solidFill>
                </a:rPr>
                <a:t> </a:t>
              </a:r>
              <a:r>
                <a:rPr lang="en-US" b="1" dirty="0">
                  <a:solidFill>
                    <a:srgbClr val="002060"/>
                  </a:solidFill>
                </a:rPr>
                <a:t>+</a:t>
              </a:r>
              <a14:m>
                <m:oMath xmlns:m="http://schemas.openxmlformats.org/officeDocument/2006/math">
                  <m:f>
                    <m:fPr>
                      <m:ctrlPr>
                        <a:rPr lang="en-US" b="1" i="1">
                          <a:solidFill>
                            <a:srgbClr val="002060"/>
                          </a:solidFill>
                        </a:rPr>
                      </m:ctrlPr>
                    </m:fPr>
                    <m:num>
                      <m:r>
                        <a:rPr lang="en-US" b="1" i="1">
                          <a:solidFill>
                            <a:srgbClr val="002060"/>
                          </a:solidFill>
                        </a:rPr>
                        <m:t>𝟏</m:t>
                      </m:r>
                    </m:num>
                    <m:den>
                      <m:sSup>
                        <m:sSupPr>
                          <m:ctrlPr>
                            <a:rPr lang="en-US" b="1" i="1">
                              <a:solidFill>
                                <a:srgbClr val="002060"/>
                              </a:solidFill>
                            </a:rPr>
                          </m:ctrlPr>
                        </m:sSupPr>
                        <m:e>
                          <m:r>
                            <a:rPr lang="en-US" b="1" i="0">
                              <a:solidFill>
                                <a:srgbClr val="002060"/>
                              </a:solidFill>
                            </a:rPr>
                            <m:t>𝐱</m:t>
                          </m:r>
                        </m:e>
                        <m:sup>
                          <m:r>
                            <a:rPr lang="en-US" b="1" i="0">
                              <a:solidFill>
                                <a:srgbClr val="002060"/>
                              </a:solidFill>
                            </a:rPr>
                            <m:t>𝟐</m:t>
                          </m:r>
                        </m:sup>
                      </m:sSup>
                    </m:den>
                  </m:f>
                </m:oMath>
              </a14:m>
              <a:r>
                <a:rPr lang="en-US" b="1" baseline="30000" dirty="0">
                  <a:solidFill>
                    <a:srgbClr val="002060"/>
                  </a:solidFill>
                </a:rPr>
                <a:t>=</a:t>
              </a:r>
              <a14:m>
                <m:oMath xmlns:m="http://schemas.openxmlformats.org/officeDocument/2006/math">
                  <m:sSup>
                    <m:sSupPr>
                      <m:ctrlPr>
                        <a:rPr lang="en-US" b="1" i="1">
                          <a:solidFill>
                            <a:srgbClr val="002060"/>
                          </a:solidFill>
                        </a:rPr>
                      </m:ctrlPr>
                    </m:sSupPr>
                    <m:e>
                      <m:r>
                        <a:rPr lang="en-US" b="1" i="0">
                          <a:solidFill>
                            <a:srgbClr val="002060"/>
                          </a:solidFill>
                        </a:rPr>
                        <m:t>𝐱</m:t>
                      </m:r>
                    </m:e>
                    <m:sup>
                      <m:r>
                        <a:rPr lang="en-US" b="1" i="1">
                          <a:solidFill>
                            <a:srgbClr val="002060"/>
                          </a:solidFill>
                        </a:rPr>
                        <m:t>𝟒</m:t>
                      </m:r>
                    </m:sup>
                  </m:sSup>
                </m:oMath>
              </a14:m>
              <a:r>
                <a:rPr lang="en-US" b="1" baseline="30000" dirty="0">
                  <a:solidFill>
                    <a:srgbClr val="002060"/>
                  </a:solidFill>
                </a:rPr>
                <a:t> </a:t>
              </a:r>
              <a:r>
                <a:rPr lang="en-US" b="1" dirty="0">
                  <a:solidFill>
                    <a:srgbClr val="002060"/>
                  </a:solidFill>
                </a:rPr>
                <a:t>+</a:t>
              </a:r>
              <a14:m>
                <m:oMath xmlns:m="http://schemas.openxmlformats.org/officeDocument/2006/math">
                  <m:f>
                    <m:fPr>
                      <m:ctrlPr>
                        <a:rPr lang="en-US" b="1" i="1">
                          <a:solidFill>
                            <a:srgbClr val="002060"/>
                          </a:solidFill>
                        </a:rPr>
                      </m:ctrlPr>
                    </m:fPr>
                    <m:num>
                      <m:r>
                        <a:rPr lang="en-US" b="1" i="1">
                          <a:solidFill>
                            <a:srgbClr val="002060"/>
                          </a:solidFill>
                        </a:rPr>
                        <m:t>𝟏</m:t>
                      </m:r>
                    </m:num>
                    <m:den>
                      <m:sSup>
                        <m:sSupPr>
                          <m:ctrlPr>
                            <a:rPr lang="en-US" b="1" i="1">
                              <a:solidFill>
                                <a:srgbClr val="002060"/>
                              </a:solidFill>
                            </a:rPr>
                          </m:ctrlPr>
                        </m:sSupPr>
                        <m:e>
                          <m:r>
                            <a:rPr lang="en-US" b="1" i="0">
                              <a:solidFill>
                                <a:srgbClr val="002060"/>
                              </a:solidFill>
                            </a:rPr>
                            <m:t>𝐱</m:t>
                          </m:r>
                        </m:e>
                        <m:sup>
                          <m:r>
                            <a:rPr lang="en-US" b="1" i="0">
                              <a:solidFill>
                                <a:srgbClr val="002060"/>
                              </a:solidFill>
                            </a:rPr>
                            <m:t>𝟒</m:t>
                          </m:r>
                        </m:sup>
                      </m:sSup>
                    </m:den>
                  </m:f>
                </m:oMath>
              </a14:m>
              <a:endParaRPr lang="en-US" dirty="0"/>
            </a:p>
          </dgm:t>
        </dgm:pt>
      </mc:Choice>
      <mc:Fallback>
        <dgm:pt modelId="{DA2648F7-F2C8-435F-B824-714CEC5ED054}">
          <dgm:prSet/>
          <dgm:spPr/>
          <dgm:t>
            <a:bodyPr/>
            <a:lstStyle/>
            <a:p>
              <a:pPr rtl="0"/>
              <a:r>
                <a:rPr lang="en-US" b="1" dirty="0" smtClean="0">
                  <a:solidFill>
                    <a:srgbClr val="002060"/>
                  </a:solidFill>
                </a:rPr>
                <a:t>খ)</a:t>
              </a:r>
              <a:r>
                <a:rPr lang="en-US" b="1" dirty="0" err="1" smtClean="0">
                  <a:solidFill>
                    <a:srgbClr val="002060"/>
                  </a:solidFill>
                </a:rPr>
                <a:t>প্রমান</a:t>
              </a:r>
              <a:r>
                <a:rPr lang="en-US" b="1" dirty="0" smtClean="0">
                  <a:solidFill>
                    <a:srgbClr val="002060"/>
                  </a:solidFill>
                </a:rPr>
                <a:t> কর </a:t>
              </a:r>
              <a:r>
                <a:rPr lang="en-US" b="1" dirty="0" err="1" smtClean="0">
                  <a:solidFill>
                    <a:srgbClr val="002060"/>
                  </a:solidFill>
                </a:rPr>
                <a:t>যে</a:t>
              </a:r>
              <a:r>
                <a:rPr lang="en-US" b="1" dirty="0" smtClean="0">
                  <a:solidFill>
                    <a:srgbClr val="002060"/>
                  </a:solidFill>
                </a:rPr>
                <a:t>, </a:t>
              </a:r>
              <a:r>
                <a:rPr lang="en-US" b="1" i="0">
                  <a:solidFill>
                    <a:srgbClr val="002060"/>
                  </a:solidFill>
                </a:rPr>
                <a:t>𝐱^𝟐</a:t>
              </a:r>
              <a:r>
                <a:rPr lang="en-US" b="1" baseline="30000" dirty="0">
                  <a:solidFill>
                    <a:srgbClr val="002060"/>
                  </a:solidFill>
                </a:rPr>
                <a:t> </a:t>
              </a:r>
              <a:r>
                <a:rPr lang="en-US" b="1" dirty="0">
                  <a:solidFill>
                    <a:srgbClr val="002060"/>
                  </a:solidFill>
                </a:rPr>
                <a:t>+</a:t>
              </a:r>
              <a:r>
                <a:rPr lang="en-US" b="1" i="0">
                  <a:solidFill>
                    <a:srgbClr val="002060"/>
                  </a:solidFill>
                </a:rPr>
                <a:t>𝟏/𝐱^𝟐 </a:t>
              </a:r>
              <a:r>
                <a:rPr lang="en-US" b="1" baseline="30000" dirty="0">
                  <a:solidFill>
                    <a:srgbClr val="002060"/>
                  </a:solidFill>
                </a:rPr>
                <a:t>=</a:t>
              </a:r>
              <a:r>
                <a:rPr lang="en-US" b="1" i="0">
                  <a:solidFill>
                    <a:srgbClr val="002060"/>
                  </a:solidFill>
                </a:rPr>
                <a:t>𝐱^𝟒</a:t>
              </a:r>
              <a:r>
                <a:rPr lang="en-US" b="1" baseline="30000" dirty="0">
                  <a:solidFill>
                    <a:srgbClr val="002060"/>
                  </a:solidFill>
                </a:rPr>
                <a:t> </a:t>
              </a:r>
              <a:r>
                <a:rPr lang="en-US" b="1" dirty="0">
                  <a:solidFill>
                    <a:srgbClr val="002060"/>
                  </a:solidFill>
                </a:rPr>
                <a:t>+</a:t>
              </a:r>
              <a:r>
                <a:rPr lang="en-US" b="1" i="0">
                  <a:solidFill>
                    <a:srgbClr val="002060"/>
                  </a:solidFill>
                </a:rPr>
                <a:t>𝟏/𝐱^𝟒 </a:t>
              </a:r>
              <a:endParaRPr lang="en-US" dirty="0"/>
            </a:p>
          </dgm:t>
        </dgm:pt>
      </mc:Fallback>
    </mc:AlternateContent>
    <dgm:pt modelId="{2D1C9721-F5D6-4C56-A4C7-D945A20C9D48}" type="parTrans" cxnId="{1BAB0028-D3DE-47B1-AD1A-9DBBE8519780}">
      <dgm:prSet/>
      <dgm:spPr/>
      <dgm:t>
        <a:bodyPr/>
        <a:lstStyle/>
        <a:p>
          <a:endParaRPr lang="en-US"/>
        </a:p>
      </dgm:t>
    </dgm:pt>
    <dgm:pt modelId="{F06F8590-87C7-45B4-8250-C4FD91670442}" type="sibTrans" cxnId="{1BAB0028-D3DE-47B1-AD1A-9DBBE8519780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>
      <mc:Choice xmlns:a14="http://schemas.microsoft.com/office/drawing/2010/main" Requires="a14">
        <dgm:pt modelId="{ED2790AB-64BF-4A8B-BDE1-26226850D95A}">
          <dgm:prSet/>
          <dgm:spPr/>
          <dgm:t>
            <a:bodyPr/>
            <a:lstStyle/>
            <a:p>
              <a:pPr rtl="0"/>
              <a:r>
                <a:rPr lang="en-US" b="1" dirty="0" smtClean="0">
                  <a:solidFill>
                    <a:srgbClr val="92D050"/>
                  </a:solidFill>
                </a:rPr>
                <a:t>গ) </a:t>
              </a:r>
              <a14:m>
                <m:oMath xmlns:m="http://schemas.openxmlformats.org/officeDocument/2006/math">
                  <m:sSup>
                    <m:sSupPr>
                      <m:ctrlPr>
                        <a:rPr lang="en-US" b="1" i="1">
                          <a:solidFill>
                            <a:srgbClr val="92D050"/>
                          </a:solidFill>
                        </a:rPr>
                      </m:ctrlPr>
                    </m:sSupPr>
                    <m:e>
                      <m:r>
                        <a:rPr lang="en-US" b="1" i="0">
                          <a:solidFill>
                            <a:srgbClr val="92D050"/>
                          </a:solidFill>
                        </a:rPr>
                        <m:t>𝐱</m:t>
                      </m:r>
                    </m:e>
                    <m:sup>
                      <m:r>
                        <a:rPr lang="en-US" b="1" i="0">
                          <a:solidFill>
                            <a:srgbClr val="92D050"/>
                          </a:solidFill>
                        </a:rPr>
                        <m:t>𝟓</m:t>
                      </m:r>
                    </m:sup>
                  </m:sSup>
                </m:oMath>
              </a14:m>
              <a:r>
                <a:rPr lang="en-US" b="1" baseline="30000" dirty="0">
                  <a:solidFill>
                    <a:srgbClr val="92D050"/>
                  </a:solidFill>
                </a:rPr>
                <a:t> </a:t>
              </a:r>
              <a:r>
                <a:rPr lang="en-US" b="1" dirty="0">
                  <a:solidFill>
                    <a:srgbClr val="92D050"/>
                  </a:solidFill>
                </a:rPr>
                <a:t>+</a:t>
              </a:r>
              <a14:m>
                <m:oMath xmlns:m="http://schemas.openxmlformats.org/officeDocument/2006/math">
                  <m:f>
                    <m:fPr>
                      <m:ctrlPr>
                        <a:rPr lang="en-US" b="1" i="1">
                          <a:solidFill>
                            <a:srgbClr val="92D050"/>
                          </a:solidFill>
                        </a:rPr>
                      </m:ctrlPr>
                    </m:fPr>
                    <m:num>
                      <m:r>
                        <a:rPr lang="en-US" b="1" i="1">
                          <a:solidFill>
                            <a:srgbClr val="92D050"/>
                          </a:solidFill>
                        </a:rPr>
                        <m:t>𝟏</m:t>
                      </m:r>
                    </m:num>
                    <m:den>
                      <m:sSup>
                        <m:sSupPr>
                          <m:ctrlPr>
                            <a:rPr lang="en-US" b="1" i="1">
                              <a:solidFill>
                                <a:srgbClr val="92D050"/>
                              </a:solidFill>
                            </a:rPr>
                          </m:ctrlPr>
                        </m:sSupPr>
                        <m:e>
                          <m:r>
                            <a:rPr lang="en-US" b="1" i="0">
                              <a:solidFill>
                                <a:srgbClr val="92D050"/>
                              </a:solidFill>
                            </a:rPr>
                            <m:t>𝐱</m:t>
                          </m:r>
                        </m:e>
                        <m:sup>
                          <m:r>
                            <a:rPr lang="en-US" b="1" i="0">
                              <a:solidFill>
                                <a:srgbClr val="92D050"/>
                              </a:solidFill>
                            </a:rPr>
                            <m:t>𝟓</m:t>
                          </m:r>
                        </m:sup>
                      </m:sSup>
                    </m:den>
                  </m:f>
                </m:oMath>
              </a14:m>
              <a:r>
                <a:rPr lang="en-US" b="1" dirty="0">
                  <a:solidFill>
                    <a:srgbClr val="92D050"/>
                  </a:solidFill>
                </a:rPr>
                <a:t>  এর মান নির্ণয় কর ।</a:t>
              </a:r>
              <a:endParaRPr lang="en-US" dirty="0">
                <a:solidFill>
                  <a:srgbClr val="92D050"/>
                </a:solidFill>
              </a:endParaRPr>
            </a:p>
          </dgm:t>
        </dgm:pt>
      </mc:Choice>
      <mc:Fallback>
        <dgm:pt modelId="{ED2790AB-64BF-4A8B-BDE1-26226850D95A}">
          <dgm:prSet/>
          <dgm:spPr/>
          <dgm:t>
            <a:bodyPr/>
            <a:lstStyle/>
            <a:p>
              <a:pPr rtl="0"/>
              <a:r>
                <a:rPr lang="en-US" b="1" dirty="0" smtClean="0">
                  <a:solidFill>
                    <a:srgbClr val="92D050"/>
                  </a:solidFill>
                </a:rPr>
                <a:t>গ) </a:t>
              </a:r>
              <a:r>
                <a:rPr lang="en-US" b="1" i="0">
                  <a:solidFill>
                    <a:srgbClr val="92D050"/>
                  </a:solidFill>
                </a:rPr>
                <a:t>𝐱^𝟓</a:t>
              </a:r>
              <a:r>
                <a:rPr lang="en-US" b="1" baseline="30000" dirty="0">
                  <a:solidFill>
                    <a:srgbClr val="92D050"/>
                  </a:solidFill>
                </a:rPr>
                <a:t> </a:t>
              </a:r>
              <a:r>
                <a:rPr lang="en-US" b="1" dirty="0">
                  <a:solidFill>
                    <a:srgbClr val="92D050"/>
                  </a:solidFill>
                </a:rPr>
                <a:t>+</a:t>
              </a:r>
              <a:r>
                <a:rPr lang="en-US" b="1" i="0">
                  <a:solidFill>
                    <a:srgbClr val="92D050"/>
                  </a:solidFill>
                </a:rPr>
                <a:t>𝟏/𝐱^𝟓 </a:t>
              </a:r>
              <a:r>
                <a:rPr lang="en-US" b="1" dirty="0">
                  <a:solidFill>
                    <a:srgbClr val="92D050"/>
                  </a:solidFill>
                </a:rPr>
                <a:t>  এর মান নির্ণয় কর ।</a:t>
              </a:r>
              <a:endParaRPr lang="en-US" dirty="0">
                <a:solidFill>
                  <a:srgbClr val="92D050"/>
                </a:solidFill>
              </a:endParaRPr>
            </a:p>
          </dgm:t>
        </dgm:pt>
      </mc:Fallback>
    </mc:AlternateContent>
    <dgm:pt modelId="{021A218B-CF44-46B2-BAE2-E69D392A5FA3}" type="parTrans" cxnId="{8B23CBFE-3921-42A5-9A8A-E24812FD4CE0}">
      <dgm:prSet/>
      <dgm:spPr/>
      <dgm:t>
        <a:bodyPr/>
        <a:lstStyle/>
        <a:p>
          <a:endParaRPr lang="en-US"/>
        </a:p>
      </dgm:t>
    </dgm:pt>
    <dgm:pt modelId="{8516132F-9E84-4CD3-9C84-D0D8481EE038}" type="sibTrans" cxnId="{8B23CBFE-3921-42A5-9A8A-E24812FD4CE0}">
      <dgm:prSet/>
      <dgm:spPr/>
      <dgm:t>
        <a:bodyPr/>
        <a:lstStyle/>
        <a:p>
          <a:endParaRPr lang="en-US"/>
        </a:p>
      </dgm:t>
    </dgm:pt>
    <dgm:pt modelId="{EF7E95AB-167A-4EE3-9B6E-BABD9679B3E6}" type="pres">
      <dgm:prSet presAssocID="{560885A8-D584-4CAF-AD1B-AC6C9BA4A934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F161792B-F64B-45EF-8EEF-1DA1660A153D}" type="pres">
      <dgm:prSet presAssocID="{9CCEE229-422B-4CBF-8C33-70F2C26A07B3}" presName="circle1" presStyleLbl="node1" presStyleIdx="0" presStyleCnt="4"/>
      <dgm:spPr/>
    </dgm:pt>
    <dgm:pt modelId="{08BF71CF-C50B-46C8-906E-13B99E654D1C}" type="pres">
      <dgm:prSet presAssocID="{9CCEE229-422B-4CBF-8C33-70F2C26A07B3}" presName="space" presStyleCnt="0"/>
      <dgm:spPr/>
    </dgm:pt>
    <dgm:pt modelId="{B0E8FA67-8E9B-4548-B05A-FDC2A5D9F601}" type="pres">
      <dgm:prSet presAssocID="{9CCEE229-422B-4CBF-8C33-70F2C26A07B3}" presName="rect1" presStyleLbl="alignAcc1" presStyleIdx="0" presStyleCnt="4"/>
      <dgm:spPr/>
    </dgm:pt>
    <dgm:pt modelId="{62E69125-22F1-4192-9099-B8934093EF49}" type="pres">
      <dgm:prSet presAssocID="{505C5DE8-1C2C-4D85-9D8F-75FDB3E0BCFE}" presName="vertSpace2" presStyleLbl="node1" presStyleIdx="0" presStyleCnt="4"/>
      <dgm:spPr/>
    </dgm:pt>
    <dgm:pt modelId="{864CEA65-E67A-456D-9C95-EFDCFA66397A}" type="pres">
      <dgm:prSet presAssocID="{505C5DE8-1C2C-4D85-9D8F-75FDB3E0BCFE}" presName="circle2" presStyleLbl="node1" presStyleIdx="1" presStyleCnt="4"/>
      <dgm:spPr/>
    </dgm:pt>
    <dgm:pt modelId="{6AF8A178-53A5-432F-9897-18E726CF6E40}" type="pres">
      <dgm:prSet presAssocID="{505C5DE8-1C2C-4D85-9D8F-75FDB3E0BCFE}" presName="rect2" presStyleLbl="alignAcc1" presStyleIdx="1" presStyleCnt="4"/>
      <dgm:spPr/>
    </dgm:pt>
    <dgm:pt modelId="{B046463A-D4AF-41B2-A09D-75CFBDE0E3B8}" type="pres">
      <dgm:prSet presAssocID="{DA2648F7-F2C8-435F-B824-714CEC5ED054}" presName="vertSpace3" presStyleLbl="node1" presStyleIdx="1" presStyleCnt="4"/>
      <dgm:spPr/>
    </dgm:pt>
    <dgm:pt modelId="{FE1C0E7C-831E-4CB1-BB8D-A1FA621DC39A}" type="pres">
      <dgm:prSet presAssocID="{DA2648F7-F2C8-435F-B824-714CEC5ED054}" presName="circle3" presStyleLbl="node1" presStyleIdx="2" presStyleCnt="4"/>
      <dgm:spPr/>
    </dgm:pt>
    <dgm:pt modelId="{E762FD98-3FB3-4DB0-8136-E3C63EE0C21F}" type="pres">
      <dgm:prSet presAssocID="{DA2648F7-F2C8-435F-B824-714CEC5ED054}" presName="rect3" presStyleLbl="alignAcc1" presStyleIdx="2" presStyleCnt="4"/>
      <dgm:spPr/>
    </dgm:pt>
    <dgm:pt modelId="{E97EAD1F-A5BB-4A41-8BE7-BCBDB9327905}" type="pres">
      <dgm:prSet presAssocID="{ED2790AB-64BF-4A8B-BDE1-26226850D95A}" presName="vertSpace4" presStyleLbl="node1" presStyleIdx="2" presStyleCnt="4"/>
      <dgm:spPr/>
    </dgm:pt>
    <dgm:pt modelId="{F1EDAF19-2C13-46F3-9893-0CB71C214895}" type="pres">
      <dgm:prSet presAssocID="{ED2790AB-64BF-4A8B-BDE1-26226850D95A}" presName="circle4" presStyleLbl="node1" presStyleIdx="3" presStyleCnt="4"/>
      <dgm:spPr/>
    </dgm:pt>
    <dgm:pt modelId="{D280056E-FFEF-4CA5-B13D-3989299BE7B8}" type="pres">
      <dgm:prSet presAssocID="{ED2790AB-64BF-4A8B-BDE1-26226850D95A}" presName="rect4" presStyleLbl="alignAcc1" presStyleIdx="3" presStyleCnt="4" custLinFactNeighborX="-2168" custLinFactNeighborY="5508"/>
      <dgm:spPr/>
    </dgm:pt>
    <dgm:pt modelId="{FEF0EDFA-DB26-4110-B030-5229AD467B11}" type="pres">
      <dgm:prSet presAssocID="{9CCEE229-422B-4CBF-8C33-70F2C26A07B3}" presName="rect1ParTxNoCh" presStyleLbl="alignAcc1" presStyleIdx="3" presStyleCnt="4">
        <dgm:presLayoutVars>
          <dgm:chMax val="1"/>
          <dgm:bulletEnabled val="1"/>
        </dgm:presLayoutVars>
      </dgm:prSet>
      <dgm:spPr/>
    </dgm:pt>
    <dgm:pt modelId="{1470FCB5-D221-4689-809B-ED876728BAD4}" type="pres">
      <dgm:prSet presAssocID="{505C5DE8-1C2C-4D85-9D8F-75FDB3E0BCFE}" presName="rect2ParTxNoCh" presStyleLbl="alignAcc1" presStyleIdx="3" presStyleCnt="4">
        <dgm:presLayoutVars>
          <dgm:chMax val="1"/>
          <dgm:bulletEnabled val="1"/>
        </dgm:presLayoutVars>
      </dgm:prSet>
      <dgm:spPr/>
    </dgm:pt>
    <dgm:pt modelId="{BC0590F3-1E25-4C36-A3E4-F7E7594A0344}" type="pres">
      <dgm:prSet presAssocID="{DA2648F7-F2C8-435F-B824-714CEC5ED054}" presName="rect3ParTxNoCh" presStyleLbl="alignAcc1" presStyleIdx="3" presStyleCnt="4">
        <dgm:presLayoutVars>
          <dgm:chMax val="1"/>
          <dgm:bulletEnabled val="1"/>
        </dgm:presLayoutVars>
      </dgm:prSet>
      <dgm:spPr/>
    </dgm:pt>
    <dgm:pt modelId="{DC464183-5CE0-4E7A-9071-EC3BADB0EFA8}" type="pres">
      <dgm:prSet presAssocID="{ED2790AB-64BF-4A8B-BDE1-26226850D95A}" presName="rect4ParTxNoCh" presStyleLbl="alignAcc1" presStyleIdx="3" presStyleCnt="4">
        <dgm:presLayoutVars>
          <dgm:chMax val="1"/>
          <dgm:bulletEnabled val="1"/>
        </dgm:presLayoutVars>
      </dgm:prSet>
      <dgm:spPr/>
    </dgm:pt>
  </dgm:ptLst>
  <dgm:cxnLst>
    <dgm:cxn modelId="{26F06993-CF73-48F2-8484-61A8246B87A0}" type="presOf" srcId="{ED2790AB-64BF-4A8B-BDE1-26226850D95A}" destId="{DC464183-5CE0-4E7A-9071-EC3BADB0EFA8}" srcOrd="1" destOrd="0" presId="urn:microsoft.com/office/officeart/2005/8/layout/target3"/>
    <dgm:cxn modelId="{2F2795AC-7928-49DF-855E-D85D690D34CC}" type="presOf" srcId="{9CCEE229-422B-4CBF-8C33-70F2C26A07B3}" destId="{B0E8FA67-8E9B-4548-B05A-FDC2A5D9F601}" srcOrd="0" destOrd="0" presId="urn:microsoft.com/office/officeart/2005/8/layout/target3"/>
    <dgm:cxn modelId="{E6961C40-40A7-418F-B610-156EF2A12BE0}" srcId="{560885A8-D584-4CAF-AD1B-AC6C9BA4A934}" destId="{9CCEE229-422B-4CBF-8C33-70F2C26A07B3}" srcOrd="0" destOrd="0" parTransId="{C549864F-5C82-4314-885F-C56D1FF8B9AC}" sibTransId="{3715A5F9-7D81-42F2-8086-4A2FD1F5565C}"/>
    <dgm:cxn modelId="{23D50775-86D0-4D99-9593-B9D2D13832C3}" type="presOf" srcId="{ED2790AB-64BF-4A8B-BDE1-26226850D95A}" destId="{D280056E-FFEF-4CA5-B13D-3989299BE7B8}" srcOrd="0" destOrd="0" presId="urn:microsoft.com/office/officeart/2005/8/layout/target3"/>
    <dgm:cxn modelId="{F2894AD4-C76A-435D-A1C3-16B867A15877}" type="presOf" srcId="{DA2648F7-F2C8-435F-B824-714CEC5ED054}" destId="{E762FD98-3FB3-4DB0-8136-E3C63EE0C21F}" srcOrd="0" destOrd="0" presId="urn:microsoft.com/office/officeart/2005/8/layout/target3"/>
    <dgm:cxn modelId="{9FC93673-13F5-4C54-BCDD-60F5BC77CA3C}" srcId="{560885A8-D584-4CAF-AD1B-AC6C9BA4A934}" destId="{505C5DE8-1C2C-4D85-9D8F-75FDB3E0BCFE}" srcOrd="1" destOrd="0" parTransId="{1E65CAD7-FB97-4461-A8D4-C252F63A42F2}" sibTransId="{B5ABB4A5-B043-42D8-93A8-7F8553506E14}"/>
    <dgm:cxn modelId="{7721E660-0988-4EC3-B095-5376F8F0675E}" type="presOf" srcId="{9CCEE229-422B-4CBF-8C33-70F2C26A07B3}" destId="{FEF0EDFA-DB26-4110-B030-5229AD467B11}" srcOrd="1" destOrd="0" presId="urn:microsoft.com/office/officeart/2005/8/layout/target3"/>
    <dgm:cxn modelId="{6117160D-1A4C-4D6E-BE01-8F36D6B007E5}" type="presOf" srcId="{505C5DE8-1C2C-4D85-9D8F-75FDB3E0BCFE}" destId="{6AF8A178-53A5-432F-9897-18E726CF6E40}" srcOrd="0" destOrd="0" presId="urn:microsoft.com/office/officeart/2005/8/layout/target3"/>
    <dgm:cxn modelId="{24E15C80-FF7C-42B6-B6D4-C6152E557248}" type="presOf" srcId="{560885A8-D584-4CAF-AD1B-AC6C9BA4A934}" destId="{EF7E95AB-167A-4EE3-9B6E-BABD9679B3E6}" srcOrd="0" destOrd="0" presId="urn:microsoft.com/office/officeart/2005/8/layout/target3"/>
    <dgm:cxn modelId="{70E1EA6B-2712-4C45-87D6-F0F8C5086902}" type="presOf" srcId="{DA2648F7-F2C8-435F-B824-714CEC5ED054}" destId="{BC0590F3-1E25-4C36-A3E4-F7E7594A0344}" srcOrd="1" destOrd="0" presId="urn:microsoft.com/office/officeart/2005/8/layout/target3"/>
    <dgm:cxn modelId="{1BAB0028-D3DE-47B1-AD1A-9DBBE8519780}" srcId="{560885A8-D584-4CAF-AD1B-AC6C9BA4A934}" destId="{DA2648F7-F2C8-435F-B824-714CEC5ED054}" srcOrd="2" destOrd="0" parTransId="{2D1C9721-F5D6-4C56-A4C7-D945A20C9D48}" sibTransId="{F06F8590-87C7-45B4-8250-C4FD91670442}"/>
    <dgm:cxn modelId="{22AA98EF-CADD-4AF1-93E9-C6DF87F30B43}" type="presOf" srcId="{505C5DE8-1C2C-4D85-9D8F-75FDB3E0BCFE}" destId="{1470FCB5-D221-4689-809B-ED876728BAD4}" srcOrd="1" destOrd="0" presId="urn:microsoft.com/office/officeart/2005/8/layout/target3"/>
    <dgm:cxn modelId="{8B23CBFE-3921-42A5-9A8A-E24812FD4CE0}" srcId="{560885A8-D584-4CAF-AD1B-AC6C9BA4A934}" destId="{ED2790AB-64BF-4A8B-BDE1-26226850D95A}" srcOrd="3" destOrd="0" parTransId="{021A218B-CF44-46B2-BAE2-E69D392A5FA3}" sibTransId="{8516132F-9E84-4CD3-9C84-D0D8481EE038}"/>
    <dgm:cxn modelId="{3A77492A-B136-42F9-9194-E4E6859039F2}" type="presParOf" srcId="{EF7E95AB-167A-4EE3-9B6E-BABD9679B3E6}" destId="{F161792B-F64B-45EF-8EEF-1DA1660A153D}" srcOrd="0" destOrd="0" presId="urn:microsoft.com/office/officeart/2005/8/layout/target3"/>
    <dgm:cxn modelId="{C6C0144E-839C-4121-9FF1-48C399A8935B}" type="presParOf" srcId="{EF7E95AB-167A-4EE3-9B6E-BABD9679B3E6}" destId="{08BF71CF-C50B-46C8-906E-13B99E654D1C}" srcOrd="1" destOrd="0" presId="urn:microsoft.com/office/officeart/2005/8/layout/target3"/>
    <dgm:cxn modelId="{3748E6BC-CE6B-4929-AB31-A3AE10FCEA55}" type="presParOf" srcId="{EF7E95AB-167A-4EE3-9B6E-BABD9679B3E6}" destId="{B0E8FA67-8E9B-4548-B05A-FDC2A5D9F601}" srcOrd="2" destOrd="0" presId="urn:microsoft.com/office/officeart/2005/8/layout/target3"/>
    <dgm:cxn modelId="{E6467013-FBE9-4611-BB25-F29FA8E75C5F}" type="presParOf" srcId="{EF7E95AB-167A-4EE3-9B6E-BABD9679B3E6}" destId="{62E69125-22F1-4192-9099-B8934093EF49}" srcOrd="3" destOrd="0" presId="urn:microsoft.com/office/officeart/2005/8/layout/target3"/>
    <dgm:cxn modelId="{2C11CDF3-7B72-4B99-878E-F2ACC87855D3}" type="presParOf" srcId="{EF7E95AB-167A-4EE3-9B6E-BABD9679B3E6}" destId="{864CEA65-E67A-456D-9C95-EFDCFA66397A}" srcOrd="4" destOrd="0" presId="urn:microsoft.com/office/officeart/2005/8/layout/target3"/>
    <dgm:cxn modelId="{2BEB369B-A8C5-4591-89CF-B39E68ED9CF7}" type="presParOf" srcId="{EF7E95AB-167A-4EE3-9B6E-BABD9679B3E6}" destId="{6AF8A178-53A5-432F-9897-18E726CF6E40}" srcOrd="5" destOrd="0" presId="urn:microsoft.com/office/officeart/2005/8/layout/target3"/>
    <dgm:cxn modelId="{668C0616-85F9-4773-A3A6-F0E340312F8C}" type="presParOf" srcId="{EF7E95AB-167A-4EE3-9B6E-BABD9679B3E6}" destId="{B046463A-D4AF-41B2-A09D-75CFBDE0E3B8}" srcOrd="6" destOrd="0" presId="urn:microsoft.com/office/officeart/2005/8/layout/target3"/>
    <dgm:cxn modelId="{9413EEEC-7612-46FD-8382-02BD7D26815B}" type="presParOf" srcId="{EF7E95AB-167A-4EE3-9B6E-BABD9679B3E6}" destId="{FE1C0E7C-831E-4CB1-BB8D-A1FA621DC39A}" srcOrd="7" destOrd="0" presId="urn:microsoft.com/office/officeart/2005/8/layout/target3"/>
    <dgm:cxn modelId="{5A747F42-D693-41CF-A02C-9835E086EDB0}" type="presParOf" srcId="{EF7E95AB-167A-4EE3-9B6E-BABD9679B3E6}" destId="{E762FD98-3FB3-4DB0-8136-E3C63EE0C21F}" srcOrd="8" destOrd="0" presId="urn:microsoft.com/office/officeart/2005/8/layout/target3"/>
    <dgm:cxn modelId="{CCE029A7-643A-45F5-8B7B-58A01FC41E55}" type="presParOf" srcId="{EF7E95AB-167A-4EE3-9B6E-BABD9679B3E6}" destId="{E97EAD1F-A5BB-4A41-8BE7-BCBDB9327905}" srcOrd="9" destOrd="0" presId="urn:microsoft.com/office/officeart/2005/8/layout/target3"/>
    <dgm:cxn modelId="{FCA5818D-305E-4D07-A613-65517B3E5324}" type="presParOf" srcId="{EF7E95AB-167A-4EE3-9B6E-BABD9679B3E6}" destId="{F1EDAF19-2C13-46F3-9893-0CB71C214895}" srcOrd="10" destOrd="0" presId="urn:microsoft.com/office/officeart/2005/8/layout/target3"/>
    <dgm:cxn modelId="{F8ED8164-9D0C-41F1-8AF2-D3D9E5899C55}" type="presParOf" srcId="{EF7E95AB-167A-4EE3-9B6E-BABD9679B3E6}" destId="{D280056E-FFEF-4CA5-B13D-3989299BE7B8}" srcOrd="11" destOrd="0" presId="urn:microsoft.com/office/officeart/2005/8/layout/target3"/>
    <dgm:cxn modelId="{C6EC1B3C-8CF5-417F-B4DB-AEFA2FB64D33}" type="presParOf" srcId="{EF7E95AB-167A-4EE3-9B6E-BABD9679B3E6}" destId="{FEF0EDFA-DB26-4110-B030-5229AD467B11}" srcOrd="12" destOrd="0" presId="urn:microsoft.com/office/officeart/2005/8/layout/target3"/>
    <dgm:cxn modelId="{46275B0C-7EFA-41F9-B576-AE453899CD1B}" type="presParOf" srcId="{EF7E95AB-167A-4EE3-9B6E-BABD9679B3E6}" destId="{1470FCB5-D221-4689-809B-ED876728BAD4}" srcOrd="13" destOrd="0" presId="urn:microsoft.com/office/officeart/2005/8/layout/target3"/>
    <dgm:cxn modelId="{0DC5E319-2290-4428-9A52-1AE0E123DCB9}" type="presParOf" srcId="{EF7E95AB-167A-4EE3-9B6E-BABD9679B3E6}" destId="{BC0590F3-1E25-4C36-A3E4-F7E7594A0344}" srcOrd="14" destOrd="0" presId="urn:microsoft.com/office/officeart/2005/8/layout/target3"/>
    <dgm:cxn modelId="{94AE0CDE-8E4E-4A1A-AE66-C598F4A3337B}" type="presParOf" srcId="{EF7E95AB-167A-4EE3-9B6E-BABD9679B3E6}" destId="{DC464183-5CE0-4E7A-9071-EC3BADB0EFA8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60885A8-D584-4CAF-AD1B-AC6C9BA4A934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CCEE229-422B-4CBF-8C33-70F2C26A07B3}">
      <dgm:prSet/>
      <dgm:spPr/>
      <dgm:t>
        <a:bodyPr/>
        <a:lstStyle/>
        <a:p>
          <a:pPr rtl="0"/>
          <a:r>
            <a:rPr lang="en-US" b="1" dirty="0" smtClean="0">
              <a:solidFill>
                <a:srgbClr val="FF0000"/>
              </a:solidFill>
            </a:rPr>
            <a:t>X</a:t>
          </a:r>
          <a:r>
            <a:rPr lang="en-US" b="1" baseline="30000" dirty="0" smtClean="0">
              <a:solidFill>
                <a:srgbClr val="FF0000"/>
              </a:solidFill>
            </a:rPr>
            <a:t>2</a:t>
          </a:r>
          <a:r>
            <a:rPr lang="en-US" b="1" dirty="0" smtClean="0">
              <a:solidFill>
                <a:srgbClr val="FF0000"/>
              </a:solidFill>
            </a:rPr>
            <a:t>-2x+1=0</a:t>
          </a:r>
          <a:endParaRPr lang="en-US" dirty="0">
            <a:solidFill>
              <a:srgbClr val="FF0000"/>
            </a:solidFill>
          </a:endParaRPr>
        </a:p>
      </dgm:t>
    </dgm:pt>
    <dgm:pt modelId="{C549864F-5C82-4314-885F-C56D1FF8B9AC}" type="parTrans" cxnId="{E6961C40-40A7-418F-B610-156EF2A12BE0}">
      <dgm:prSet/>
      <dgm:spPr/>
      <dgm:t>
        <a:bodyPr/>
        <a:lstStyle/>
        <a:p>
          <a:endParaRPr lang="en-US"/>
        </a:p>
      </dgm:t>
    </dgm:pt>
    <dgm:pt modelId="{3715A5F9-7D81-42F2-8086-4A2FD1F5565C}" type="sibTrans" cxnId="{E6961C40-40A7-418F-B610-156EF2A12BE0}">
      <dgm:prSet/>
      <dgm:spPr/>
      <dgm:t>
        <a:bodyPr/>
        <a:lstStyle/>
        <a:p>
          <a:endParaRPr lang="en-US"/>
        </a:p>
      </dgm:t>
    </dgm:pt>
    <dgm:pt modelId="{505C5DE8-1C2C-4D85-9D8F-75FDB3E0BCFE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1E65CAD7-FB97-4461-A8D4-C252F63A42F2}" type="parTrans" cxnId="{9FC93673-13F5-4C54-BCDD-60F5BC77CA3C}">
      <dgm:prSet/>
      <dgm:spPr/>
      <dgm:t>
        <a:bodyPr/>
        <a:lstStyle/>
        <a:p>
          <a:endParaRPr lang="en-US"/>
        </a:p>
      </dgm:t>
    </dgm:pt>
    <dgm:pt modelId="{B5ABB4A5-B043-42D8-93A8-7F8553506E14}" type="sibTrans" cxnId="{9FC93673-13F5-4C54-BCDD-60F5BC77CA3C}">
      <dgm:prSet/>
      <dgm:spPr/>
      <dgm:t>
        <a:bodyPr/>
        <a:lstStyle/>
        <a:p>
          <a:endParaRPr lang="en-US"/>
        </a:p>
      </dgm:t>
    </dgm:pt>
    <dgm:pt modelId="{DA2648F7-F2C8-435F-B824-714CEC5ED054}">
      <dgm:prSet/>
      <dgm:spPr>
        <a:blipFill rotWithShape="1">
          <a:blip xmlns:r="http://schemas.openxmlformats.org/officeDocument/2006/relationships" r:embed="rId2"/>
          <a:stretch>
            <a:fillRect l="-202" t="-3324" r="-2935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2D1C9721-F5D6-4C56-A4C7-D945A20C9D48}" type="parTrans" cxnId="{1BAB0028-D3DE-47B1-AD1A-9DBBE8519780}">
      <dgm:prSet/>
      <dgm:spPr/>
      <dgm:t>
        <a:bodyPr/>
        <a:lstStyle/>
        <a:p>
          <a:endParaRPr lang="en-US"/>
        </a:p>
      </dgm:t>
    </dgm:pt>
    <dgm:pt modelId="{F06F8590-87C7-45B4-8250-C4FD91670442}" type="sibTrans" cxnId="{1BAB0028-D3DE-47B1-AD1A-9DBBE8519780}">
      <dgm:prSet/>
      <dgm:spPr/>
      <dgm:t>
        <a:bodyPr/>
        <a:lstStyle/>
        <a:p>
          <a:endParaRPr lang="en-US"/>
        </a:p>
      </dgm:t>
    </dgm:pt>
    <dgm:pt modelId="{ED2790AB-64BF-4A8B-BDE1-26226850D95A}">
      <dgm:prSet/>
      <dgm:spPr>
        <a:blipFill rotWithShape="1">
          <a:blip xmlns:r="http://schemas.openxmlformats.org/officeDocument/2006/relationships" r:embed="rId3"/>
          <a:stretch>
            <a:fillRect l="-101" t="-7186" r="-2834" b="-9581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021A218B-CF44-46B2-BAE2-E69D392A5FA3}" type="parTrans" cxnId="{8B23CBFE-3921-42A5-9A8A-E24812FD4CE0}">
      <dgm:prSet/>
      <dgm:spPr/>
      <dgm:t>
        <a:bodyPr/>
        <a:lstStyle/>
        <a:p>
          <a:endParaRPr lang="en-US"/>
        </a:p>
      </dgm:t>
    </dgm:pt>
    <dgm:pt modelId="{8516132F-9E84-4CD3-9C84-D0D8481EE038}" type="sibTrans" cxnId="{8B23CBFE-3921-42A5-9A8A-E24812FD4CE0}">
      <dgm:prSet/>
      <dgm:spPr/>
      <dgm:t>
        <a:bodyPr/>
        <a:lstStyle/>
        <a:p>
          <a:endParaRPr lang="en-US"/>
        </a:p>
      </dgm:t>
    </dgm:pt>
    <dgm:pt modelId="{EF7E95AB-167A-4EE3-9B6E-BABD9679B3E6}" type="pres">
      <dgm:prSet presAssocID="{560885A8-D584-4CAF-AD1B-AC6C9BA4A934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F161792B-F64B-45EF-8EEF-1DA1660A153D}" type="pres">
      <dgm:prSet presAssocID="{9CCEE229-422B-4CBF-8C33-70F2C26A07B3}" presName="circle1" presStyleLbl="node1" presStyleIdx="0" presStyleCnt="4"/>
      <dgm:spPr/>
    </dgm:pt>
    <dgm:pt modelId="{08BF71CF-C50B-46C8-906E-13B99E654D1C}" type="pres">
      <dgm:prSet presAssocID="{9CCEE229-422B-4CBF-8C33-70F2C26A07B3}" presName="space" presStyleCnt="0"/>
      <dgm:spPr/>
    </dgm:pt>
    <dgm:pt modelId="{B0E8FA67-8E9B-4548-B05A-FDC2A5D9F601}" type="pres">
      <dgm:prSet presAssocID="{9CCEE229-422B-4CBF-8C33-70F2C26A07B3}" presName="rect1" presStyleLbl="alignAcc1" presStyleIdx="0" presStyleCnt="4"/>
      <dgm:spPr/>
    </dgm:pt>
    <dgm:pt modelId="{62E69125-22F1-4192-9099-B8934093EF49}" type="pres">
      <dgm:prSet presAssocID="{505C5DE8-1C2C-4D85-9D8F-75FDB3E0BCFE}" presName="vertSpace2" presStyleLbl="node1" presStyleIdx="0" presStyleCnt="4"/>
      <dgm:spPr/>
    </dgm:pt>
    <dgm:pt modelId="{864CEA65-E67A-456D-9C95-EFDCFA66397A}" type="pres">
      <dgm:prSet presAssocID="{505C5DE8-1C2C-4D85-9D8F-75FDB3E0BCFE}" presName="circle2" presStyleLbl="node1" presStyleIdx="1" presStyleCnt="4"/>
      <dgm:spPr/>
    </dgm:pt>
    <dgm:pt modelId="{6AF8A178-53A5-432F-9897-18E726CF6E40}" type="pres">
      <dgm:prSet presAssocID="{505C5DE8-1C2C-4D85-9D8F-75FDB3E0BCFE}" presName="rect2" presStyleLbl="alignAcc1" presStyleIdx="1" presStyleCnt="4"/>
      <dgm:spPr/>
    </dgm:pt>
    <dgm:pt modelId="{B046463A-D4AF-41B2-A09D-75CFBDE0E3B8}" type="pres">
      <dgm:prSet presAssocID="{DA2648F7-F2C8-435F-B824-714CEC5ED054}" presName="vertSpace3" presStyleLbl="node1" presStyleIdx="1" presStyleCnt="4"/>
      <dgm:spPr/>
    </dgm:pt>
    <dgm:pt modelId="{FE1C0E7C-831E-4CB1-BB8D-A1FA621DC39A}" type="pres">
      <dgm:prSet presAssocID="{DA2648F7-F2C8-435F-B824-714CEC5ED054}" presName="circle3" presStyleLbl="node1" presStyleIdx="2" presStyleCnt="4"/>
      <dgm:spPr/>
    </dgm:pt>
    <dgm:pt modelId="{E762FD98-3FB3-4DB0-8136-E3C63EE0C21F}" type="pres">
      <dgm:prSet presAssocID="{DA2648F7-F2C8-435F-B824-714CEC5ED054}" presName="rect3" presStyleLbl="alignAcc1" presStyleIdx="2" presStyleCnt="4"/>
      <dgm:spPr/>
    </dgm:pt>
    <dgm:pt modelId="{E97EAD1F-A5BB-4A41-8BE7-BCBDB9327905}" type="pres">
      <dgm:prSet presAssocID="{ED2790AB-64BF-4A8B-BDE1-26226850D95A}" presName="vertSpace4" presStyleLbl="node1" presStyleIdx="2" presStyleCnt="4"/>
      <dgm:spPr/>
    </dgm:pt>
    <dgm:pt modelId="{F1EDAF19-2C13-46F3-9893-0CB71C214895}" type="pres">
      <dgm:prSet presAssocID="{ED2790AB-64BF-4A8B-BDE1-26226850D95A}" presName="circle4" presStyleLbl="node1" presStyleIdx="3" presStyleCnt="4"/>
      <dgm:spPr/>
    </dgm:pt>
    <dgm:pt modelId="{D280056E-FFEF-4CA5-B13D-3989299BE7B8}" type="pres">
      <dgm:prSet presAssocID="{ED2790AB-64BF-4A8B-BDE1-26226850D95A}" presName="rect4" presStyleLbl="alignAcc1" presStyleIdx="3" presStyleCnt="4" custLinFactNeighborX="-2168" custLinFactNeighborY="5508"/>
      <dgm:spPr/>
    </dgm:pt>
    <dgm:pt modelId="{FEF0EDFA-DB26-4110-B030-5229AD467B11}" type="pres">
      <dgm:prSet presAssocID="{9CCEE229-422B-4CBF-8C33-70F2C26A07B3}" presName="rect1ParTxNoCh" presStyleLbl="alignAcc1" presStyleIdx="3" presStyleCnt="4">
        <dgm:presLayoutVars>
          <dgm:chMax val="1"/>
          <dgm:bulletEnabled val="1"/>
        </dgm:presLayoutVars>
      </dgm:prSet>
      <dgm:spPr/>
    </dgm:pt>
    <dgm:pt modelId="{1470FCB5-D221-4689-809B-ED876728BAD4}" type="pres">
      <dgm:prSet presAssocID="{505C5DE8-1C2C-4D85-9D8F-75FDB3E0BCFE}" presName="rect2ParTxNoCh" presStyleLbl="alignAcc1" presStyleIdx="3" presStyleCnt="4">
        <dgm:presLayoutVars>
          <dgm:chMax val="1"/>
          <dgm:bulletEnabled val="1"/>
        </dgm:presLayoutVars>
      </dgm:prSet>
      <dgm:spPr/>
    </dgm:pt>
    <dgm:pt modelId="{BC0590F3-1E25-4C36-A3E4-F7E7594A0344}" type="pres">
      <dgm:prSet presAssocID="{DA2648F7-F2C8-435F-B824-714CEC5ED054}" presName="rect3ParTxNoCh" presStyleLbl="alignAcc1" presStyleIdx="3" presStyleCnt="4">
        <dgm:presLayoutVars>
          <dgm:chMax val="1"/>
          <dgm:bulletEnabled val="1"/>
        </dgm:presLayoutVars>
      </dgm:prSet>
      <dgm:spPr/>
    </dgm:pt>
    <dgm:pt modelId="{DC464183-5CE0-4E7A-9071-EC3BADB0EFA8}" type="pres">
      <dgm:prSet presAssocID="{ED2790AB-64BF-4A8B-BDE1-26226850D95A}" presName="rect4ParTxNoCh" presStyleLbl="alignAcc1" presStyleIdx="3" presStyleCnt="4">
        <dgm:presLayoutVars>
          <dgm:chMax val="1"/>
          <dgm:bulletEnabled val="1"/>
        </dgm:presLayoutVars>
      </dgm:prSet>
      <dgm:spPr/>
    </dgm:pt>
  </dgm:ptLst>
  <dgm:cxnLst>
    <dgm:cxn modelId="{26F06993-CF73-48F2-8484-61A8246B87A0}" type="presOf" srcId="{ED2790AB-64BF-4A8B-BDE1-26226850D95A}" destId="{DC464183-5CE0-4E7A-9071-EC3BADB0EFA8}" srcOrd="1" destOrd="0" presId="urn:microsoft.com/office/officeart/2005/8/layout/target3"/>
    <dgm:cxn modelId="{2F2795AC-7928-49DF-855E-D85D690D34CC}" type="presOf" srcId="{9CCEE229-422B-4CBF-8C33-70F2C26A07B3}" destId="{B0E8FA67-8E9B-4548-B05A-FDC2A5D9F601}" srcOrd="0" destOrd="0" presId="urn:microsoft.com/office/officeart/2005/8/layout/target3"/>
    <dgm:cxn modelId="{E6961C40-40A7-418F-B610-156EF2A12BE0}" srcId="{560885A8-D584-4CAF-AD1B-AC6C9BA4A934}" destId="{9CCEE229-422B-4CBF-8C33-70F2C26A07B3}" srcOrd="0" destOrd="0" parTransId="{C549864F-5C82-4314-885F-C56D1FF8B9AC}" sibTransId="{3715A5F9-7D81-42F2-8086-4A2FD1F5565C}"/>
    <dgm:cxn modelId="{23D50775-86D0-4D99-9593-B9D2D13832C3}" type="presOf" srcId="{ED2790AB-64BF-4A8B-BDE1-26226850D95A}" destId="{D280056E-FFEF-4CA5-B13D-3989299BE7B8}" srcOrd="0" destOrd="0" presId="urn:microsoft.com/office/officeart/2005/8/layout/target3"/>
    <dgm:cxn modelId="{F2894AD4-C76A-435D-A1C3-16B867A15877}" type="presOf" srcId="{DA2648F7-F2C8-435F-B824-714CEC5ED054}" destId="{E762FD98-3FB3-4DB0-8136-E3C63EE0C21F}" srcOrd="0" destOrd="0" presId="urn:microsoft.com/office/officeart/2005/8/layout/target3"/>
    <dgm:cxn modelId="{9FC93673-13F5-4C54-BCDD-60F5BC77CA3C}" srcId="{560885A8-D584-4CAF-AD1B-AC6C9BA4A934}" destId="{505C5DE8-1C2C-4D85-9D8F-75FDB3E0BCFE}" srcOrd="1" destOrd="0" parTransId="{1E65CAD7-FB97-4461-A8D4-C252F63A42F2}" sibTransId="{B5ABB4A5-B043-42D8-93A8-7F8553506E14}"/>
    <dgm:cxn modelId="{7721E660-0988-4EC3-B095-5376F8F0675E}" type="presOf" srcId="{9CCEE229-422B-4CBF-8C33-70F2C26A07B3}" destId="{FEF0EDFA-DB26-4110-B030-5229AD467B11}" srcOrd="1" destOrd="0" presId="urn:microsoft.com/office/officeart/2005/8/layout/target3"/>
    <dgm:cxn modelId="{6117160D-1A4C-4D6E-BE01-8F36D6B007E5}" type="presOf" srcId="{505C5DE8-1C2C-4D85-9D8F-75FDB3E0BCFE}" destId="{6AF8A178-53A5-432F-9897-18E726CF6E40}" srcOrd="0" destOrd="0" presId="urn:microsoft.com/office/officeart/2005/8/layout/target3"/>
    <dgm:cxn modelId="{24E15C80-FF7C-42B6-B6D4-C6152E557248}" type="presOf" srcId="{560885A8-D584-4CAF-AD1B-AC6C9BA4A934}" destId="{EF7E95AB-167A-4EE3-9B6E-BABD9679B3E6}" srcOrd="0" destOrd="0" presId="urn:microsoft.com/office/officeart/2005/8/layout/target3"/>
    <dgm:cxn modelId="{70E1EA6B-2712-4C45-87D6-F0F8C5086902}" type="presOf" srcId="{DA2648F7-F2C8-435F-B824-714CEC5ED054}" destId="{BC0590F3-1E25-4C36-A3E4-F7E7594A0344}" srcOrd="1" destOrd="0" presId="urn:microsoft.com/office/officeart/2005/8/layout/target3"/>
    <dgm:cxn modelId="{1BAB0028-D3DE-47B1-AD1A-9DBBE8519780}" srcId="{560885A8-D584-4CAF-AD1B-AC6C9BA4A934}" destId="{DA2648F7-F2C8-435F-B824-714CEC5ED054}" srcOrd="2" destOrd="0" parTransId="{2D1C9721-F5D6-4C56-A4C7-D945A20C9D48}" sibTransId="{F06F8590-87C7-45B4-8250-C4FD91670442}"/>
    <dgm:cxn modelId="{22AA98EF-CADD-4AF1-93E9-C6DF87F30B43}" type="presOf" srcId="{505C5DE8-1C2C-4D85-9D8F-75FDB3E0BCFE}" destId="{1470FCB5-D221-4689-809B-ED876728BAD4}" srcOrd="1" destOrd="0" presId="urn:microsoft.com/office/officeart/2005/8/layout/target3"/>
    <dgm:cxn modelId="{8B23CBFE-3921-42A5-9A8A-E24812FD4CE0}" srcId="{560885A8-D584-4CAF-AD1B-AC6C9BA4A934}" destId="{ED2790AB-64BF-4A8B-BDE1-26226850D95A}" srcOrd="3" destOrd="0" parTransId="{021A218B-CF44-46B2-BAE2-E69D392A5FA3}" sibTransId="{8516132F-9E84-4CD3-9C84-D0D8481EE038}"/>
    <dgm:cxn modelId="{3A77492A-B136-42F9-9194-E4E6859039F2}" type="presParOf" srcId="{EF7E95AB-167A-4EE3-9B6E-BABD9679B3E6}" destId="{F161792B-F64B-45EF-8EEF-1DA1660A153D}" srcOrd="0" destOrd="0" presId="urn:microsoft.com/office/officeart/2005/8/layout/target3"/>
    <dgm:cxn modelId="{C6C0144E-839C-4121-9FF1-48C399A8935B}" type="presParOf" srcId="{EF7E95AB-167A-4EE3-9B6E-BABD9679B3E6}" destId="{08BF71CF-C50B-46C8-906E-13B99E654D1C}" srcOrd="1" destOrd="0" presId="urn:microsoft.com/office/officeart/2005/8/layout/target3"/>
    <dgm:cxn modelId="{3748E6BC-CE6B-4929-AB31-A3AE10FCEA55}" type="presParOf" srcId="{EF7E95AB-167A-4EE3-9B6E-BABD9679B3E6}" destId="{B0E8FA67-8E9B-4548-B05A-FDC2A5D9F601}" srcOrd="2" destOrd="0" presId="urn:microsoft.com/office/officeart/2005/8/layout/target3"/>
    <dgm:cxn modelId="{E6467013-FBE9-4611-BB25-F29FA8E75C5F}" type="presParOf" srcId="{EF7E95AB-167A-4EE3-9B6E-BABD9679B3E6}" destId="{62E69125-22F1-4192-9099-B8934093EF49}" srcOrd="3" destOrd="0" presId="urn:microsoft.com/office/officeart/2005/8/layout/target3"/>
    <dgm:cxn modelId="{2C11CDF3-7B72-4B99-878E-F2ACC87855D3}" type="presParOf" srcId="{EF7E95AB-167A-4EE3-9B6E-BABD9679B3E6}" destId="{864CEA65-E67A-456D-9C95-EFDCFA66397A}" srcOrd="4" destOrd="0" presId="urn:microsoft.com/office/officeart/2005/8/layout/target3"/>
    <dgm:cxn modelId="{2BEB369B-A8C5-4591-89CF-B39E68ED9CF7}" type="presParOf" srcId="{EF7E95AB-167A-4EE3-9B6E-BABD9679B3E6}" destId="{6AF8A178-53A5-432F-9897-18E726CF6E40}" srcOrd="5" destOrd="0" presId="urn:microsoft.com/office/officeart/2005/8/layout/target3"/>
    <dgm:cxn modelId="{668C0616-85F9-4773-A3A6-F0E340312F8C}" type="presParOf" srcId="{EF7E95AB-167A-4EE3-9B6E-BABD9679B3E6}" destId="{B046463A-D4AF-41B2-A09D-75CFBDE0E3B8}" srcOrd="6" destOrd="0" presId="urn:microsoft.com/office/officeart/2005/8/layout/target3"/>
    <dgm:cxn modelId="{9413EEEC-7612-46FD-8382-02BD7D26815B}" type="presParOf" srcId="{EF7E95AB-167A-4EE3-9B6E-BABD9679B3E6}" destId="{FE1C0E7C-831E-4CB1-BB8D-A1FA621DC39A}" srcOrd="7" destOrd="0" presId="urn:microsoft.com/office/officeart/2005/8/layout/target3"/>
    <dgm:cxn modelId="{5A747F42-D693-41CF-A02C-9835E086EDB0}" type="presParOf" srcId="{EF7E95AB-167A-4EE3-9B6E-BABD9679B3E6}" destId="{E762FD98-3FB3-4DB0-8136-E3C63EE0C21F}" srcOrd="8" destOrd="0" presId="urn:microsoft.com/office/officeart/2005/8/layout/target3"/>
    <dgm:cxn modelId="{CCE029A7-643A-45F5-8B7B-58A01FC41E55}" type="presParOf" srcId="{EF7E95AB-167A-4EE3-9B6E-BABD9679B3E6}" destId="{E97EAD1F-A5BB-4A41-8BE7-BCBDB9327905}" srcOrd="9" destOrd="0" presId="urn:microsoft.com/office/officeart/2005/8/layout/target3"/>
    <dgm:cxn modelId="{FCA5818D-305E-4D07-A613-65517B3E5324}" type="presParOf" srcId="{EF7E95AB-167A-4EE3-9B6E-BABD9679B3E6}" destId="{F1EDAF19-2C13-46F3-9893-0CB71C214895}" srcOrd="10" destOrd="0" presId="urn:microsoft.com/office/officeart/2005/8/layout/target3"/>
    <dgm:cxn modelId="{F8ED8164-9D0C-41F1-8AF2-D3D9E5899C55}" type="presParOf" srcId="{EF7E95AB-167A-4EE3-9B6E-BABD9679B3E6}" destId="{D280056E-FFEF-4CA5-B13D-3989299BE7B8}" srcOrd="11" destOrd="0" presId="urn:microsoft.com/office/officeart/2005/8/layout/target3"/>
    <dgm:cxn modelId="{C6EC1B3C-8CF5-417F-B4DB-AEFA2FB64D33}" type="presParOf" srcId="{EF7E95AB-167A-4EE3-9B6E-BABD9679B3E6}" destId="{FEF0EDFA-DB26-4110-B030-5229AD467B11}" srcOrd="12" destOrd="0" presId="urn:microsoft.com/office/officeart/2005/8/layout/target3"/>
    <dgm:cxn modelId="{46275B0C-7EFA-41F9-B576-AE453899CD1B}" type="presParOf" srcId="{EF7E95AB-167A-4EE3-9B6E-BABD9679B3E6}" destId="{1470FCB5-D221-4689-809B-ED876728BAD4}" srcOrd="13" destOrd="0" presId="urn:microsoft.com/office/officeart/2005/8/layout/target3"/>
    <dgm:cxn modelId="{0DC5E319-2290-4428-9A52-1AE0E123DCB9}" type="presParOf" srcId="{EF7E95AB-167A-4EE3-9B6E-BABD9679B3E6}" destId="{BC0590F3-1E25-4C36-A3E4-F7E7594A0344}" srcOrd="14" destOrd="0" presId="urn:microsoft.com/office/officeart/2005/8/layout/target3"/>
    <dgm:cxn modelId="{94AE0CDE-8E4E-4A1A-AE66-C598F4A3337B}" type="presParOf" srcId="{EF7E95AB-167A-4EE3-9B6E-BABD9679B3E6}" destId="{DC464183-5CE0-4E7A-9071-EC3BADB0EFA8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712DE30-4E26-4377-8900-0203BF001EAB}" type="doc">
      <dgm:prSet loTypeId="urn:microsoft.com/office/officeart/2005/8/layout/target3" loCatId="relationship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AAFD331F-42B8-4D81-9716-0B083AC73094}">
      <dgm:prSet custT="1"/>
      <dgm:spPr/>
      <dgm:t>
        <a:bodyPr/>
        <a:lstStyle/>
        <a:p>
          <a:pPr rtl="0"/>
          <a:r>
            <a:rPr lang="en-US" sz="8000" b="1" dirty="0" smtClean="0">
              <a:solidFill>
                <a:srgbClr val="FF0000"/>
              </a:solidFill>
            </a:rPr>
            <a:t>পাঠ-উপস্থাপন</a:t>
          </a:r>
          <a:endParaRPr lang="en-US" sz="8000" dirty="0">
            <a:solidFill>
              <a:srgbClr val="FF0000"/>
            </a:solidFill>
          </a:endParaRPr>
        </a:p>
      </dgm:t>
    </dgm:pt>
    <dgm:pt modelId="{EA8553E7-F634-4B5F-B564-10F91840AF1A}" type="parTrans" cxnId="{4EE00C96-4628-49CA-83E1-AF8375CD7CBE}">
      <dgm:prSet/>
      <dgm:spPr/>
      <dgm:t>
        <a:bodyPr/>
        <a:lstStyle/>
        <a:p>
          <a:endParaRPr lang="en-US"/>
        </a:p>
      </dgm:t>
    </dgm:pt>
    <dgm:pt modelId="{4B678EDC-0BCD-4F21-B1C6-2EAC4319A82C}" type="sibTrans" cxnId="{4EE00C96-4628-49CA-83E1-AF8375CD7CBE}">
      <dgm:prSet/>
      <dgm:spPr/>
      <dgm:t>
        <a:bodyPr/>
        <a:lstStyle/>
        <a:p>
          <a:endParaRPr lang="en-US"/>
        </a:p>
      </dgm:t>
    </dgm:pt>
    <dgm:pt modelId="{9615727D-FC16-4631-98C2-9D3AC0B0B030}" type="pres">
      <dgm:prSet presAssocID="{C712DE30-4E26-4377-8900-0203BF001EAB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8288ACDC-B3A3-4E22-B24F-0E47398BFDEC}" type="pres">
      <dgm:prSet presAssocID="{AAFD331F-42B8-4D81-9716-0B083AC73094}" presName="circle1" presStyleLbl="node1" presStyleIdx="0" presStyleCnt="1"/>
      <dgm:spPr/>
    </dgm:pt>
    <dgm:pt modelId="{42A05B67-7422-47CD-8F40-0E3FD5B4EDE6}" type="pres">
      <dgm:prSet presAssocID="{AAFD331F-42B8-4D81-9716-0B083AC73094}" presName="space" presStyleCnt="0"/>
      <dgm:spPr/>
    </dgm:pt>
    <dgm:pt modelId="{BD235C29-0E24-4692-BF43-8D3FA03E41C5}" type="pres">
      <dgm:prSet presAssocID="{AAFD331F-42B8-4D81-9716-0B083AC73094}" presName="rect1" presStyleLbl="alignAcc1" presStyleIdx="0" presStyleCnt="1" custScaleX="107463"/>
      <dgm:spPr/>
    </dgm:pt>
    <dgm:pt modelId="{1F241E37-1470-4D84-9FDE-8DC05240CFAB}" type="pres">
      <dgm:prSet presAssocID="{AAFD331F-42B8-4D81-9716-0B083AC73094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6384FD13-8991-4513-AD9F-F2BF464742A0}" type="presOf" srcId="{C712DE30-4E26-4377-8900-0203BF001EAB}" destId="{9615727D-FC16-4631-98C2-9D3AC0B0B030}" srcOrd="0" destOrd="0" presId="urn:microsoft.com/office/officeart/2005/8/layout/target3"/>
    <dgm:cxn modelId="{4EE00C96-4628-49CA-83E1-AF8375CD7CBE}" srcId="{C712DE30-4E26-4377-8900-0203BF001EAB}" destId="{AAFD331F-42B8-4D81-9716-0B083AC73094}" srcOrd="0" destOrd="0" parTransId="{EA8553E7-F634-4B5F-B564-10F91840AF1A}" sibTransId="{4B678EDC-0BCD-4F21-B1C6-2EAC4319A82C}"/>
    <dgm:cxn modelId="{A4D36C46-B10D-4F3D-B420-F47C68E368CF}" type="presOf" srcId="{AAFD331F-42B8-4D81-9716-0B083AC73094}" destId="{1F241E37-1470-4D84-9FDE-8DC05240CFAB}" srcOrd="1" destOrd="0" presId="urn:microsoft.com/office/officeart/2005/8/layout/target3"/>
    <dgm:cxn modelId="{694B4662-D720-4C7D-8009-E0230D6F4479}" type="presOf" srcId="{AAFD331F-42B8-4D81-9716-0B083AC73094}" destId="{BD235C29-0E24-4692-BF43-8D3FA03E41C5}" srcOrd="0" destOrd="0" presId="urn:microsoft.com/office/officeart/2005/8/layout/target3"/>
    <dgm:cxn modelId="{ED82A639-F1F8-4739-B943-E13A1287E052}" type="presParOf" srcId="{9615727D-FC16-4631-98C2-9D3AC0B0B030}" destId="{8288ACDC-B3A3-4E22-B24F-0E47398BFDEC}" srcOrd="0" destOrd="0" presId="urn:microsoft.com/office/officeart/2005/8/layout/target3"/>
    <dgm:cxn modelId="{9675C0F3-5FE9-4043-8D1E-18C4AD27046A}" type="presParOf" srcId="{9615727D-FC16-4631-98C2-9D3AC0B0B030}" destId="{42A05B67-7422-47CD-8F40-0E3FD5B4EDE6}" srcOrd="1" destOrd="0" presId="urn:microsoft.com/office/officeart/2005/8/layout/target3"/>
    <dgm:cxn modelId="{14E455B0-24DB-41F3-85D8-E426FC8495BF}" type="presParOf" srcId="{9615727D-FC16-4631-98C2-9D3AC0B0B030}" destId="{BD235C29-0E24-4692-BF43-8D3FA03E41C5}" srcOrd="2" destOrd="0" presId="urn:microsoft.com/office/officeart/2005/8/layout/target3"/>
    <dgm:cxn modelId="{910C5A3A-E68B-4ECF-8AA3-78421E827E97}" type="presParOf" srcId="{9615727D-FC16-4631-98C2-9D3AC0B0B030}" destId="{1F241E37-1470-4D84-9FDE-8DC05240CFAB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FAFD37-9D91-4BEF-A777-5821FC65F9AE}">
      <dsp:nvSpPr>
        <dsp:cNvPr id="0" name=""/>
        <dsp:cNvSpPr/>
      </dsp:nvSpPr>
      <dsp:spPr>
        <a:xfrm rot="10800000">
          <a:off x="-1" y="558"/>
          <a:ext cx="8229603" cy="114188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3539" tIns="274320" rIns="512064" bIns="274320" numCol="1" spcCol="1270" anchor="ctr" anchorCtr="0">
          <a:noAutofit/>
        </a:bodyPr>
        <a:lstStyle/>
        <a:p>
          <a:pPr lvl="0" algn="ctr" defTabSz="3200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200" b="1" kern="1200" dirty="0" smtClean="0"/>
            <a:t>শিখন-ফল</a:t>
          </a:r>
          <a:endParaRPr lang="en-US" sz="7200" kern="1200" dirty="0"/>
        </a:p>
      </dsp:txBody>
      <dsp:txXfrm rot="10800000">
        <a:off x="285470" y="558"/>
        <a:ext cx="7944132" cy="1141883"/>
      </dsp:txXfrm>
    </dsp:sp>
    <dsp:sp modelId="{44C36A25-769E-46A2-90CE-6E636D3E4694}">
      <dsp:nvSpPr>
        <dsp:cNvPr id="0" name=""/>
        <dsp:cNvSpPr/>
      </dsp:nvSpPr>
      <dsp:spPr>
        <a:xfrm>
          <a:off x="807516" y="558"/>
          <a:ext cx="1141883" cy="114188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61792B-F64B-45EF-8EEF-1DA1660A153D}">
      <dsp:nvSpPr>
        <dsp:cNvPr id="0" name=""/>
        <dsp:cNvSpPr/>
      </dsp:nvSpPr>
      <dsp:spPr>
        <a:xfrm>
          <a:off x="0" y="0"/>
          <a:ext cx="4525963" cy="452596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E8FA67-8E9B-4548-B05A-FDC2A5D9F601}">
      <dsp:nvSpPr>
        <dsp:cNvPr id="0" name=""/>
        <dsp:cNvSpPr/>
      </dsp:nvSpPr>
      <dsp:spPr>
        <a:xfrm>
          <a:off x="2262981" y="0"/>
          <a:ext cx="5966618" cy="452596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 smtClean="0">
              <a:solidFill>
                <a:srgbClr val="FF0000"/>
              </a:solidFill>
            </a:rPr>
            <a:t>X</a:t>
          </a:r>
          <a:r>
            <a:rPr lang="en-US" sz="3100" b="1" kern="1200" baseline="30000" dirty="0" smtClean="0">
              <a:solidFill>
                <a:srgbClr val="FF0000"/>
              </a:solidFill>
            </a:rPr>
            <a:t>2</a:t>
          </a:r>
          <a:r>
            <a:rPr lang="en-US" sz="3100" b="1" kern="1200" dirty="0" smtClean="0">
              <a:solidFill>
                <a:srgbClr val="FF0000"/>
              </a:solidFill>
            </a:rPr>
            <a:t>-2x+1=0</a:t>
          </a:r>
          <a:endParaRPr lang="en-US" sz="3100" kern="1200" dirty="0">
            <a:solidFill>
              <a:srgbClr val="FF0000"/>
            </a:solidFill>
          </a:endParaRPr>
        </a:p>
      </dsp:txBody>
      <dsp:txXfrm>
        <a:off x="2262981" y="0"/>
        <a:ext cx="5966618" cy="961767"/>
      </dsp:txXfrm>
    </dsp:sp>
    <dsp:sp modelId="{864CEA65-E67A-456D-9C95-EFDCFA66397A}">
      <dsp:nvSpPr>
        <dsp:cNvPr id="0" name=""/>
        <dsp:cNvSpPr/>
      </dsp:nvSpPr>
      <dsp:spPr>
        <a:xfrm>
          <a:off x="594032" y="961767"/>
          <a:ext cx="3337897" cy="333789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F8A178-53A5-432F-9897-18E726CF6E40}">
      <dsp:nvSpPr>
        <dsp:cNvPr id="0" name=""/>
        <dsp:cNvSpPr/>
      </dsp:nvSpPr>
      <dsp:spPr>
        <a:xfrm>
          <a:off x="2262981" y="961767"/>
          <a:ext cx="5966618" cy="333789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 smtClean="0">
              <a:solidFill>
                <a:srgbClr val="00B0F0"/>
              </a:solidFill>
            </a:rPr>
            <a:t>ক) x+</a:t>
          </a:r>
          <a14:m xmlns:a14="http://schemas.microsoft.com/office/drawing/2010/main">
            <m:oMath xmlns:m="http://schemas.openxmlformats.org/officeDocument/2006/math">
              <m:f>
                <m:fPr>
                  <m:ctrlPr>
                    <a:rPr lang="en-US" sz="3100" b="1" i="1" kern="1200">
                      <a:solidFill>
                        <a:srgbClr val="00B0F0"/>
                      </a:solidFill>
                    </a:rPr>
                  </m:ctrlPr>
                </m:fPr>
                <m:num>
                  <m:r>
                    <a:rPr lang="en-US" sz="3100" b="1" i="1" kern="1200">
                      <a:solidFill>
                        <a:srgbClr val="00B0F0"/>
                      </a:solidFill>
                    </a:rPr>
                    <m:t>𝟏</m:t>
                  </m:r>
                </m:num>
                <m:den>
                  <m:r>
                    <a:rPr lang="en-US" sz="3100" b="1" i="0" kern="1200">
                      <a:solidFill>
                        <a:srgbClr val="00B0F0"/>
                      </a:solidFill>
                    </a:rPr>
                    <m:t>𝐱</m:t>
                  </m:r>
                </m:den>
              </m:f>
            </m:oMath>
          </a14:m>
          <a:r>
            <a:rPr lang="en-US" sz="3100" b="1" kern="1200" dirty="0">
              <a:solidFill>
                <a:srgbClr val="00B0F0"/>
              </a:solidFill>
            </a:rPr>
            <a:t> এর মান নির্ণয় কর ।</a:t>
          </a:r>
          <a:endParaRPr lang="en-US" sz="3100" kern="1200" dirty="0">
            <a:solidFill>
              <a:srgbClr val="00B0F0"/>
            </a:solidFill>
          </a:endParaRPr>
        </a:p>
      </dsp:txBody>
      <dsp:txXfrm>
        <a:off x="2262981" y="961767"/>
        <a:ext cx="5966618" cy="961767"/>
      </dsp:txXfrm>
    </dsp:sp>
    <dsp:sp modelId="{FE1C0E7C-831E-4CB1-BB8D-A1FA621DC39A}">
      <dsp:nvSpPr>
        <dsp:cNvPr id="0" name=""/>
        <dsp:cNvSpPr/>
      </dsp:nvSpPr>
      <dsp:spPr>
        <a:xfrm>
          <a:off x="1188065" y="1923534"/>
          <a:ext cx="2149832" cy="214983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62FD98-3FB3-4DB0-8136-E3C63EE0C21F}">
      <dsp:nvSpPr>
        <dsp:cNvPr id="0" name=""/>
        <dsp:cNvSpPr/>
      </dsp:nvSpPr>
      <dsp:spPr>
        <a:xfrm>
          <a:off x="2262981" y="1923534"/>
          <a:ext cx="5966618" cy="214983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 smtClean="0">
              <a:solidFill>
                <a:srgbClr val="002060"/>
              </a:solidFill>
            </a:rPr>
            <a:t>খ)</a:t>
          </a:r>
          <a:r>
            <a:rPr lang="en-US" sz="3100" b="1" kern="1200" dirty="0" err="1" smtClean="0">
              <a:solidFill>
                <a:srgbClr val="002060"/>
              </a:solidFill>
            </a:rPr>
            <a:t>প্রমান</a:t>
          </a:r>
          <a:r>
            <a:rPr lang="en-US" sz="3100" b="1" kern="1200" dirty="0" smtClean="0">
              <a:solidFill>
                <a:srgbClr val="002060"/>
              </a:solidFill>
            </a:rPr>
            <a:t> কর </a:t>
          </a:r>
          <a:r>
            <a:rPr lang="en-US" sz="3100" b="1" kern="1200" dirty="0" err="1" smtClean="0">
              <a:solidFill>
                <a:srgbClr val="002060"/>
              </a:solidFill>
            </a:rPr>
            <a:t>যে</a:t>
          </a:r>
          <a:r>
            <a:rPr lang="en-US" sz="3100" b="1" kern="1200" dirty="0" smtClean="0">
              <a:solidFill>
                <a:srgbClr val="002060"/>
              </a:solidFill>
            </a:rPr>
            <a:t>, </a:t>
          </a:r>
          <a14:m xmlns:a14="http://schemas.microsoft.com/office/drawing/2010/main">
            <m:oMath xmlns:m="http://schemas.openxmlformats.org/officeDocument/2006/math">
              <m:sSup>
                <m:sSupPr>
                  <m:ctrlPr>
                    <a:rPr lang="en-US" sz="3100" b="1" i="1" kern="1200">
                      <a:solidFill>
                        <a:srgbClr val="002060"/>
                      </a:solidFill>
                    </a:rPr>
                  </m:ctrlPr>
                </m:sSupPr>
                <m:e>
                  <m:r>
                    <a:rPr lang="en-US" sz="3100" b="1" i="0" kern="1200">
                      <a:solidFill>
                        <a:srgbClr val="002060"/>
                      </a:solidFill>
                    </a:rPr>
                    <m:t>𝐱</m:t>
                  </m:r>
                </m:e>
                <m:sup>
                  <m:r>
                    <a:rPr lang="en-US" sz="3100" b="1" i="1" kern="1200">
                      <a:solidFill>
                        <a:srgbClr val="002060"/>
                      </a:solidFill>
                    </a:rPr>
                    <m:t>𝟐</m:t>
                  </m:r>
                </m:sup>
              </m:sSup>
            </m:oMath>
          </a14:m>
          <a:r>
            <a:rPr lang="en-US" sz="3100" b="1" kern="1200" baseline="30000" dirty="0">
              <a:solidFill>
                <a:srgbClr val="002060"/>
              </a:solidFill>
            </a:rPr>
            <a:t> </a:t>
          </a:r>
          <a:r>
            <a:rPr lang="en-US" sz="3100" b="1" kern="1200" dirty="0">
              <a:solidFill>
                <a:srgbClr val="002060"/>
              </a:solidFill>
            </a:rPr>
            <a:t>+</a:t>
          </a:r>
          <a14:m xmlns:a14="http://schemas.microsoft.com/office/drawing/2010/main">
            <m:oMath xmlns:m="http://schemas.openxmlformats.org/officeDocument/2006/math">
              <m:f>
                <m:fPr>
                  <m:ctrlPr>
                    <a:rPr lang="en-US" sz="3100" b="1" i="1" kern="1200">
                      <a:solidFill>
                        <a:srgbClr val="002060"/>
                      </a:solidFill>
                    </a:rPr>
                  </m:ctrlPr>
                </m:fPr>
                <m:num>
                  <m:r>
                    <a:rPr lang="en-US" sz="3100" b="1" i="1" kern="1200">
                      <a:solidFill>
                        <a:srgbClr val="002060"/>
                      </a:solidFill>
                    </a:rPr>
                    <m:t>𝟏</m:t>
                  </m:r>
                </m:num>
                <m:den>
                  <m:sSup>
                    <m:sSupPr>
                      <m:ctrlPr>
                        <a:rPr lang="en-US" sz="3100" b="1" i="1" kern="1200">
                          <a:solidFill>
                            <a:srgbClr val="002060"/>
                          </a:solidFill>
                        </a:rPr>
                      </m:ctrlPr>
                    </m:sSupPr>
                    <m:e>
                      <m:r>
                        <a:rPr lang="en-US" sz="3100" b="1" i="0" kern="1200">
                          <a:solidFill>
                            <a:srgbClr val="002060"/>
                          </a:solidFill>
                        </a:rPr>
                        <m:t>𝐱</m:t>
                      </m:r>
                    </m:e>
                    <m:sup>
                      <m:r>
                        <a:rPr lang="en-US" sz="3100" b="1" i="0" kern="1200">
                          <a:solidFill>
                            <a:srgbClr val="002060"/>
                          </a:solidFill>
                        </a:rPr>
                        <m:t>𝟐</m:t>
                      </m:r>
                    </m:sup>
                  </m:sSup>
                </m:den>
              </m:f>
            </m:oMath>
          </a14:m>
          <a:r>
            <a:rPr lang="en-US" sz="3100" b="1" kern="1200" baseline="30000" dirty="0">
              <a:solidFill>
                <a:srgbClr val="002060"/>
              </a:solidFill>
            </a:rPr>
            <a:t>=</a:t>
          </a:r>
          <a14:m xmlns:a14="http://schemas.microsoft.com/office/drawing/2010/main">
            <m:oMath xmlns:m="http://schemas.openxmlformats.org/officeDocument/2006/math">
              <m:sSup>
                <m:sSupPr>
                  <m:ctrlPr>
                    <a:rPr lang="en-US" sz="3100" b="1" i="1" kern="1200">
                      <a:solidFill>
                        <a:srgbClr val="002060"/>
                      </a:solidFill>
                    </a:rPr>
                  </m:ctrlPr>
                </m:sSupPr>
                <m:e>
                  <m:r>
                    <a:rPr lang="en-US" sz="3100" b="1" i="0" kern="1200">
                      <a:solidFill>
                        <a:srgbClr val="002060"/>
                      </a:solidFill>
                    </a:rPr>
                    <m:t>𝐱</m:t>
                  </m:r>
                </m:e>
                <m:sup>
                  <m:r>
                    <a:rPr lang="en-US" sz="3100" b="1" i="1" kern="1200">
                      <a:solidFill>
                        <a:srgbClr val="002060"/>
                      </a:solidFill>
                    </a:rPr>
                    <m:t>𝟒</m:t>
                  </m:r>
                </m:sup>
              </m:sSup>
            </m:oMath>
          </a14:m>
          <a:r>
            <a:rPr lang="en-US" sz="3100" b="1" kern="1200" baseline="30000" dirty="0">
              <a:solidFill>
                <a:srgbClr val="002060"/>
              </a:solidFill>
            </a:rPr>
            <a:t> </a:t>
          </a:r>
          <a:r>
            <a:rPr lang="en-US" sz="3100" b="1" kern="1200" dirty="0">
              <a:solidFill>
                <a:srgbClr val="002060"/>
              </a:solidFill>
            </a:rPr>
            <a:t>+</a:t>
          </a:r>
          <a14:m xmlns:a14="http://schemas.microsoft.com/office/drawing/2010/main">
            <m:oMath xmlns:m="http://schemas.openxmlformats.org/officeDocument/2006/math">
              <m:f>
                <m:fPr>
                  <m:ctrlPr>
                    <a:rPr lang="en-US" sz="3100" b="1" i="1" kern="1200">
                      <a:solidFill>
                        <a:srgbClr val="002060"/>
                      </a:solidFill>
                    </a:rPr>
                  </m:ctrlPr>
                </m:fPr>
                <m:num>
                  <m:r>
                    <a:rPr lang="en-US" sz="3100" b="1" i="1" kern="1200">
                      <a:solidFill>
                        <a:srgbClr val="002060"/>
                      </a:solidFill>
                    </a:rPr>
                    <m:t>𝟏</m:t>
                  </m:r>
                </m:num>
                <m:den>
                  <m:sSup>
                    <m:sSupPr>
                      <m:ctrlPr>
                        <a:rPr lang="en-US" sz="3100" b="1" i="1" kern="1200">
                          <a:solidFill>
                            <a:srgbClr val="002060"/>
                          </a:solidFill>
                        </a:rPr>
                      </m:ctrlPr>
                    </m:sSupPr>
                    <m:e>
                      <m:r>
                        <a:rPr lang="en-US" sz="3100" b="1" i="0" kern="1200">
                          <a:solidFill>
                            <a:srgbClr val="002060"/>
                          </a:solidFill>
                        </a:rPr>
                        <m:t>𝐱</m:t>
                      </m:r>
                    </m:e>
                    <m:sup>
                      <m:r>
                        <a:rPr lang="en-US" sz="3100" b="1" i="0" kern="1200">
                          <a:solidFill>
                            <a:srgbClr val="002060"/>
                          </a:solidFill>
                        </a:rPr>
                        <m:t>𝟒</m:t>
                      </m:r>
                    </m:sup>
                  </m:sSup>
                </m:den>
              </m:f>
            </m:oMath>
          </a14:m>
          <a:endParaRPr lang="en-US" sz="3100" kern="1200" dirty="0"/>
        </a:p>
      </dsp:txBody>
      <dsp:txXfrm>
        <a:off x="2262981" y="1923534"/>
        <a:ext cx="5966618" cy="961767"/>
      </dsp:txXfrm>
    </dsp:sp>
    <dsp:sp modelId="{F1EDAF19-2C13-46F3-9893-0CB71C214895}">
      <dsp:nvSpPr>
        <dsp:cNvPr id="0" name=""/>
        <dsp:cNvSpPr/>
      </dsp:nvSpPr>
      <dsp:spPr>
        <a:xfrm>
          <a:off x="1782097" y="2885301"/>
          <a:ext cx="961767" cy="96176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80056E-FFEF-4CA5-B13D-3989299BE7B8}">
      <dsp:nvSpPr>
        <dsp:cNvPr id="0" name=""/>
        <dsp:cNvSpPr/>
      </dsp:nvSpPr>
      <dsp:spPr>
        <a:xfrm>
          <a:off x="2133625" y="2938275"/>
          <a:ext cx="5966618" cy="96176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 smtClean="0">
              <a:solidFill>
                <a:srgbClr val="92D050"/>
              </a:solidFill>
            </a:rPr>
            <a:t>গ) </a:t>
          </a:r>
          <a14:m xmlns:a14="http://schemas.microsoft.com/office/drawing/2010/main">
            <m:oMath xmlns:m="http://schemas.openxmlformats.org/officeDocument/2006/math">
              <m:sSup>
                <m:sSupPr>
                  <m:ctrlPr>
                    <a:rPr lang="en-US" sz="3100" b="1" i="1" kern="1200">
                      <a:solidFill>
                        <a:srgbClr val="92D050"/>
                      </a:solidFill>
                    </a:rPr>
                  </m:ctrlPr>
                </m:sSupPr>
                <m:e>
                  <m:r>
                    <a:rPr lang="en-US" sz="3100" b="1" i="0" kern="1200">
                      <a:solidFill>
                        <a:srgbClr val="92D050"/>
                      </a:solidFill>
                    </a:rPr>
                    <m:t>𝐱</m:t>
                  </m:r>
                </m:e>
                <m:sup>
                  <m:r>
                    <a:rPr lang="en-US" sz="3100" b="1" i="0" kern="1200">
                      <a:solidFill>
                        <a:srgbClr val="92D050"/>
                      </a:solidFill>
                    </a:rPr>
                    <m:t>𝟓</m:t>
                  </m:r>
                </m:sup>
              </m:sSup>
            </m:oMath>
          </a14:m>
          <a:r>
            <a:rPr lang="en-US" sz="3100" b="1" kern="1200" baseline="30000" dirty="0">
              <a:solidFill>
                <a:srgbClr val="92D050"/>
              </a:solidFill>
            </a:rPr>
            <a:t> </a:t>
          </a:r>
          <a:r>
            <a:rPr lang="en-US" sz="3100" b="1" kern="1200" dirty="0">
              <a:solidFill>
                <a:srgbClr val="92D050"/>
              </a:solidFill>
            </a:rPr>
            <a:t>+</a:t>
          </a:r>
          <a14:m xmlns:a14="http://schemas.microsoft.com/office/drawing/2010/main">
            <m:oMath xmlns:m="http://schemas.openxmlformats.org/officeDocument/2006/math">
              <m:f>
                <m:fPr>
                  <m:ctrlPr>
                    <a:rPr lang="en-US" sz="3100" b="1" i="1" kern="1200">
                      <a:solidFill>
                        <a:srgbClr val="92D050"/>
                      </a:solidFill>
                    </a:rPr>
                  </m:ctrlPr>
                </m:fPr>
                <m:num>
                  <m:r>
                    <a:rPr lang="en-US" sz="3100" b="1" i="1" kern="1200">
                      <a:solidFill>
                        <a:srgbClr val="92D050"/>
                      </a:solidFill>
                    </a:rPr>
                    <m:t>𝟏</m:t>
                  </m:r>
                </m:num>
                <m:den>
                  <m:sSup>
                    <m:sSupPr>
                      <m:ctrlPr>
                        <a:rPr lang="en-US" sz="3100" b="1" i="1" kern="1200">
                          <a:solidFill>
                            <a:srgbClr val="92D050"/>
                          </a:solidFill>
                        </a:rPr>
                      </m:ctrlPr>
                    </m:sSupPr>
                    <m:e>
                      <m:r>
                        <a:rPr lang="en-US" sz="3100" b="1" i="0" kern="1200">
                          <a:solidFill>
                            <a:srgbClr val="92D050"/>
                          </a:solidFill>
                        </a:rPr>
                        <m:t>𝐱</m:t>
                      </m:r>
                    </m:e>
                    <m:sup>
                      <m:r>
                        <a:rPr lang="en-US" sz="3100" b="1" i="0" kern="1200">
                          <a:solidFill>
                            <a:srgbClr val="92D050"/>
                          </a:solidFill>
                        </a:rPr>
                        <m:t>𝟓</m:t>
                      </m:r>
                    </m:sup>
                  </m:sSup>
                </m:den>
              </m:f>
            </m:oMath>
          </a14:m>
          <a:r>
            <a:rPr lang="en-US" sz="3100" b="1" kern="1200" dirty="0">
              <a:solidFill>
                <a:srgbClr val="92D050"/>
              </a:solidFill>
            </a:rPr>
            <a:t>  এর মান নির্ণয় কর ।</a:t>
          </a:r>
          <a:endParaRPr lang="en-US" sz="3100" kern="1200" dirty="0">
            <a:solidFill>
              <a:srgbClr val="92D050"/>
            </a:solidFill>
          </a:endParaRPr>
        </a:p>
      </dsp:txBody>
      <dsp:txXfrm>
        <a:off x="2133625" y="2938275"/>
        <a:ext cx="5966618" cy="9617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88ACDC-B3A3-4E22-B24F-0E47398BFDEC}">
      <dsp:nvSpPr>
        <dsp:cNvPr id="0" name=""/>
        <dsp:cNvSpPr/>
      </dsp:nvSpPr>
      <dsp:spPr>
        <a:xfrm>
          <a:off x="-142881" y="0"/>
          <a:ext cx="1143000" cy="1143000"/>
        </a:xfrm>
        <a:prstGeom prst="pie">
          <a:avLst>
            <a:gd name="adj1" fmla="val 5400000"/>
            <a:gd name="adj2" fmla="val 162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235C29-0E24-4692-BF43-8D3FA03E41C5}">
      <dsp:nvSpPr>
        <dsp:cNvPr id="0" name=""/>
        <dsp:cNvSpPr/>
      </dsp:nvSpPr>
      <dsp:spPr>
        <a:xfrm>
          <a:off x="142856" y="0"/>
          <a:ext cx="8229624" cy="1143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0" tIns="304800" rIns="304800" bIns="304800" numCol="1" spcCol="1270" anchor="ctr" anchorCtr="0">
          <a:noAutofit/>
        </a:bodyPr>
        <a:lstStyle/>
        <a:p>
          <a:pPr lvl="0" algn="ctr" defTabSz="3556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0" b="1" kern="1200" dirty="0" smtClean="0">
              <a:solidFill>
                <a:srgbClr val="FF0000"/>
              </a:solidFill>
            </a:rPr>
            <a:t>পাঠ-উপস্থাপন</a:t>
          </a:r>
          <a:endParaRPr lang="en-US" sz="8000" kern="1200" dirty="0">
            <a:solidFill>
              <a:srgbClr val="FF0000"/>
            </a:solidFill>
          </a:endParaRPr>
        </a:p>
      </dsp:txBody>
      <dsp:txXfrm>
        <a:off x="142856" y="0"/>
        <a:ext cx="8229624" cy="1143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A9588E-458C-4186-B983-237ADA64D001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199F8B-E7CE-4BE8-8AC2-5056056C1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569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99F8B-E7CE-4BE8-8AC2-5056056C1FB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502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2/26/2021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2/26/2021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microsoft.com/office/2007/relationships/diagramDrawing" Target="../diagrams/drawing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diagramColors" Target="../diagrams/colors3.xml"/><Relationship Id="rId5" Type="http://schemas.openxmlformats.org/officeDocument/2006/relationships/diagramColors" Target="../diagrams/colors2.xml"/><Relationship Id="rId10" Type="http://schemas.openxmlformats.org/officeDocument/2006/relationships/diagramQuickStyle" Target="../diagrams/quickStyle3.xml"/><Relationship Id="rId4" Type="http://schemas.openxmlformats.org/officeDocument/2006/relationships/diagramQuickStyle" Target="../diagrams/quickStyle2.xml"/><Relationship Id="rId9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0"/>
            <a:ext cx="9168581" cy="434340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FF0000"/>
          </a:solidFill>
        </p:spPr>
        <p:txBody>
          <a:bodyPr>
            <a:noAutofit/>
          </a:bodyPr>
          <a:lstStyle/>
          <a:p>
            <a:r>
              <a:rPr lang="en-US" sz="9600" b="1" dirty="0" smtClean="0">
                <a:solidFill>
                  <a:schemeClr val="bg1"/>
                </a:solidFill>
                <a:latin typeface="+mn-lt"/>
              </a:rPr>
              <a:t>    </a:t>
            </a:r>
            <a:r>
              <a:rPr lang="en-US" sz="9600" b="1" dirty="0" err="1" smtClean="0">
                <a:solidFill>
                  <a:schemeClr val="bg1"/>
                </a:solidFill>
                <a:latin typeface="+mn-lt"/>
              </a:rPr>
              <a:t>স্বাগতম</a:t>
            </a:r>
            <a:endParaRPr lang="en-US" sz="96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74030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152400" y="228600"/>
                <a:ext cx="8763000" cy="5382756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800" b="1" dirty="0" smtClean="0">
                    <a:solidFill>
                      <a:schemeClr val="bg1"/>
                    </a:solidFill>
                  </a:rPr>
                  <a:t>Now,</a:t>
                </a:r>
                <a:r>
                  <a:rPr lang="en-US" sz="48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b="1">
                            <a:solidFill>
                              <a:schemeClr val="bg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800" b="1" baseline="30000" dirty="0">
                    <a:solidFill>
                      <a:schemeClr val="bg1"/>
                    </a:solidFill>
                  </a:rPr>
                  <a:t> </a:t>
                </a:r>
                <a:r>
                  <a:rPr lang="en-US" sz="4800" b="1" dirty="0">
                    <a:solidFill>
                      <a:schemeClr val="bg1"/>
                    </a:solidFill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4800" b="1" i="1">
                        <a:solidFill>
                          <a:schemeClr val="bg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4800" b="1" dirty="0">
                    <a:solidFill>
                      <a:schemeClr val="bg1"/>
                    </a:solidFill>
                  </a:rPr>
                  <a:t>(</a:t>
                </a:r>
                <a:r>
                  <a:rPr lang="en-US" sz="48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4800" b="1" baseline="30000" dirty="0">
                    <a:solidFill>
                      <a:schemeClr val="bg1"/>
                    </a:solidFill>
                  </a:rPr>
                  <a:t> </a:t>
                </a:r>
                <a:r>
                  <a:rPr lang="en-US" sz="4800" b="1" dirty="0">
                    <a:solidFill>
                      <a:schemeClr val="bg1"/>
                    </a:solidFill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𝟑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4800" b="1" dirty="0">
                    <a:solidFill>
                      <a:schemeClr val="bg1"/>
                    </a:solidFill>
                  </a:rPr>
                  <a:t>)</a:t>
                </a:r>
                <a:r>
                  <a:rPr lang="en-US" sz="4800" b="1" dirty="0">
                    <a:solidFill>
                      <a:schemeClr val="bg1"/>
                    </a:solidFill>
                  </a:rPr>
                  <a:t>=</a:t>
                </a:r>
                <a:r>
                  <a:rPr lang="en-US" sz="4800" b="1" dirty="0">
                    <a:solidFill>
                      <a:schemeClr val="bg1"/>
                    </a:solidFill>
                  </a:rPr>
                  <a:t>2x0</a:t>
                </a:r>
              </a:p>
              <a:p>
                <a:pPr algn="ctr"/>
                <a:r>
                  <a:rPr lang="en-US" sz="4800" b="1" dirty="0" smtClean="0">
                    <a:solidFill>
                      <a:schemeClr val="bg1"/>
                    </a:solidFill>
                  </a:rPr>
                  <a:t>Or,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𝟓</m:t>
                        </m:r>
                      </m:sup>
                    </m:sSup>
                  </m:oMath>
                </a14:m>
                <a:r>
                  <a:rPr lang="en-US" sz="4800" b="1" baseline="30000" dirty="0">
                    <a:solidFill>
                      <a:schemeClr val="bg1"/>
                    </a:solidFill>
                  </a:rPr>
                  <a:t> </a:t>
                </a:r>
                <a:r>
                  <a:rPr lang="en-US" sz="4800" b="1" baseline="30000" dirty="0">
                    <a:solidFill>
                      <a:schemeClr val="bg1"/>
                    </a:solidFill>
                  </a:rPr>
                  <a:t>-</a:t>
                </a:r>
                <a:r>
                  <a:rPr lang="en-US" sz="4800" b="1" dirty="0">
                    <a:solidFill>
                      <a:schemeClr val="bg1"/>
                    </a:solidFill>
                  </a:rPr>
                  <a:t> x+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800" b="1" dirty="0">
                            <a:solidFill>
                              <a:schemeClr val="bg1"/>
                            </a:solidFill>
                          </a:rPr>
                          <m:t>1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bg1"/>
                    </a:solidFill>
                  </a:rPr>
                  <a:t> 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𝟓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4800" b="1" dirty="0">
                    <a:solidFill>
                      <a:schemeClr val="bg1"/>
                    </a:solidFill>
                  </a:rPr>
                  <a:t>= </a:t>
                </a:r>
                <a:r>
                  <a:rPr lang="en-US" sz="4800" b="1" dirty="0" smtClean="0">
                    <a:solidFill>
                      <a:schemeClr val="bg1"/>
                    </a:solidFill>
                  </a:rPr>
                  <a:t>0</a:t>
                </a:r>
              </a:p>
              <a:p>
                <a:pPr algn="ctr"/>
                <a:r>
                  <a:rPr lang="en-US" sz="4800" b="1" dirty="0" smtClean="0">
                    <a:solidFill>
                      <a:schemeClr val="bg1"/>
                    </a:solidFill>
                  </a:rPr>
                  <a:t>Or,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𝟓</m:t>
                        </m:r>
                      </m:sup>
                    </m:sSup>
                  </m:oMath>
                </a14:m>
                <a:r>
                  <a:rPr lang="en-US" sz="4800" b="1" baseline="30000" dirty="0">
                    <a:solidFill>
                      <a:schemeClr val="bg1"/>
                    </a:solidFill>
                  </a:rPr>
                  <a:t> </a:t>
                </a:r>
                <a:r>
                  <a:rPr lang="en-US" sz="4800" b="1" dirty="0">
                    <a:solidFill>
                      <a:schemeClr val="bg1"/>
                    </a:solidFill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𝟓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4800" b="1" dirty="0">
                    <a:solidFill>
                      <a:schemeClr val="bg1"/>
                    </a:solidFill>
                  </a:rPr>
                  <a:t>= </a:t>
                </a:r>
                <a:r>
                  <a:rPr lang="en-US" sz="48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4800" b="1" dirty="0">
                    <a:solidFill>
                      <a:schemeClr val="bg1"/>
                    </a:solidFill>
                  </a:rPr>
                  <a:t>x</a:t>
                </a:r>
                <a:r>
                  <a:rPr lang="en-US" sz="4800" b="1" dirty="0">
                    <a:solidFill>
                      <a:schemeClr val="bg1"/>
                    </a:solidFill>
                  </a:rPr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800" b="1" dirty="0">
                            <a:solidFill>
                              <a:schemeClr val="bg1"/>
                            </a:solidFill>
                          </a:rPr>
                          <m:t>1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bg1"/>
                    </a:solidFill>
                  </a:rPr>
                  <a:t> </a:t>
                </a:r>
                <a:endParaRPr lang="en-US" sz="4800" b="1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en-US" sz="4800" b="1" dirty="0">
                    <a:solidFill>
                      <a:schemeClr val="bg1"/>
                    </a:solidFill>
                  </a:rPr>
                  <a:t>So,</a:t>
                </a:r>
                <a:r>
                  <a:rPr lang="en-US" sz="48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𝟓</m:t>
                        </m:r>
                      </m:sup>
                    </m:sSup>
                  </m:oMath>
                </a14:m>
                <a:r>
                  <a:rPr lang="en-US" sz="4800" b="1" baseline="30000" dirty="0">
                    <a:solidFill>
                      <a:schemeClr val="bg1"/>
                    </a:solidFill>
                  </a:rPr>
                  <a:t> </a:t>
                </a:r>
                <a:r>
                  <a:rPr lang="en-US" sz="4800" b="1" dirty="0">
                    <a:solidFill>
                      <a:schemeClr val="bg1"/>
                    </a:solidFill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𝟓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4800" b="1" dirty="0">
                    <a:solidFill>
                      <a:schemeClr val="bg1"/>
                    </a:solidFill>
                  </a:rPr>
                  <a:t>= </a:t>
                </a:r>
                <a:r>
                  <a:rPr lang="en-US" sz="4800" b="1" dirty="0">
                    <a:solidFill>
                      <a:schemeClr val="bg1"/>
                    </a:solidFill>
                  </a:rPr>
                  <a:t>0</a:t>
                </a:r>
                <a:endParaRPr lang="en-US" sz="4800" b="1" dirty="0">
                  <a:solidFill>
                    <a:schemeClr val="bg1"/>
                  </a:solidFill>
                </a:endParaRPr>
              </a:p>
              <a:p>
                <a:pPr algn="ctr"/>
                <a:endParaRPr lang="en-US" sz="4800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228600"/>
                <a:ext cx="8763000" cy="5382756"/>
              </a:xfrm>
              <a:prstGeom prst="rect">
                <a:avLst/>
              </a:prstGeom>
              <a:blipFill rotWithShape="1">
                <a:blip r:embed="rId2"/>
                <a:stretch>
                  <a:fillRect r="-974" b="-52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61351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0" y="1481328"/>
                <a:ext cx="9144000" cy="4525963"/>
              </a:xfrm>
              <a:solidFill>
                <a:srgbClr val="002060"/>
              </a:solidFill>
            </p:spPr>
            <p:txBody>
              <a:bodyPr>
                <a:noAutofit/>
              </a:bodyPr>
              <a:lstStyle/>
              <a:p>
                <a:pPr lvl="0"/>
                <a:r>
                  <a:rPr lang="en-US" sz="5400" b="1" dirty="0" smtClean="0">
                    <a:solidFill>
                      <a:schemeClr val="bg1"/>
                    </a:solidFill>
                  </a:rPr>
                  <a:t>m</a:t>
                </a:r>
                <a:r>
                  <a:rPr lang="en-US" sz="5400" b="1" baseline="30000" dirty="0" smtClean="0">
                    <a:solidFill>
                      <a:schemeClr val="bg1"/>
                    </a:solidFill>
                  </a:rPr>
                  <a:t>2</a:t>
                </a:r>
                <a:r>
                  <a:rPr lang="en-US" sz="5400" b="1" dirty="0" smtClean="0">
                    <a:solidFill>
                      <a:schemeClr val="bg1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√</m:t>
                    </m:r>
                  </m:oMath>
                </a14:m>
                <a:r>
                  <a:rPr lang="en-US" sz="5400" b="1" dirty="0" smtClean="0">
                    <a:solidFill>
                      <a:schemeClr val="bg1"/>
                    </a:solidFill>
                  </a:rPr>
                  <a:t>3m+1=</a:t>
                </a:r>
                <a14:m>
                  <m:oMath xmlns:m="http://schemas.openxmlformats.org/officeDocument/2006/math">
                    <m:r>
                      <a:rPr lang="en-US" sz="5400" b="1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√</m:t>
                    </m:r>
                  </m:oMath>
                </a14:m>
                <a:r>
                  <a:rPr lang="en-US" sz="5400" b="1" dirty="0" smtClean="0">
                    <a:solidFill>
                      <a:schemeClr val="bg1"/>
                    </a:solidFill>
                  </a:rPr>
                  <a:t>3m হলে,</a:t>
                </a:r>
                <a:r>
                  <a:rPr lang="en-US" sz="54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5400" b="1" dirty="0" smtClean="0">
                    <a:solidFill>
                      <a:schemeClr val="bg1"/>
                    </a:solidFill>
                  </a:rPr>
                  <a:t> </a:t>
                </a:r>
              </a:p>
              <a:p>
                <a:pPr lvl="0"/>
                <a:r>
                  <a:rPr lang="en-US" sz="5400" b="1" dirty="0" smtClean="0">
                    <a:solidFill>
                      <a:schemeClr val="bg1"/>
                    </a:solidFill>
                  </a:rPr>
                  <a:t>m-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5400" b="1" dirty="0">
                            <a:solidFill>
                              <a:schemeClr val="bg1"/>
                            </a:solidFill>
                          </a:rPr>
                          <m:t>1</m:t>
                        </m:r>
                      </m:num>
                      <m:den>
                        <m:r>
                          <a:rPr lang="en-US" sz="5400" b="1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𝒎</m:t>
                        </m:r>
                      </m:den>
                    </m:f>
                  </m:oMath>
                </a14:m>
                <a:r>
                  <a:rPr lang="en-US" sz="54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5400" b="1" dirty="0" smtClean="0">
                    <a:solidFill>
                      <a:schemeClr val="bg1"/>
                    </a:solidFill>
                  </a:rPr>
                  <a:t>এর মান নির্ণয় কর।</a:t>
                </a:r>
                <a:endParaRPr lang="en-US" sz="5400" dirty="0">
                  <a:solidFill>
                    <a:schemeClr val="bg1"/>
                  </a:solidFill>
                </a:endParaRPr>
              </a:p>
              <a:p>
                <a:endParaRPr lang="en-US" sz="54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481328"/>
                <a:ext cx="9144000" cy="4525963"/>
              </a:xfrm>
              <a:blipFill rotWithShape="1">
                <a:blip r:embed="rId2"/>
                <a:stretch>
                  <a:fillRect l="-667" t="-3774" r="-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en-US" dirty="0" smtClean="0"/>
              <a:t>           </a:t>
            </a:r>
            <a:r>
              <a:rPr lang="en-US" sz="8000" dirty="0" smtClean="0">
                <a:solidFill>
                  <a:schemeClr val="bg1"/>
                </a:solidFill>
              </a:rPr>
              <a:t>একক-কাজ</a:t>
            </a:r>
            <a:endParaRPr lang="en-US" sz="8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94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dirty="0" smtClean="0"/>
              <a:t>       </a:t>
            </a:r>
            <a:r>
              <a:rPr lang="en-US" sz="8000" dirty="0" smtClean="0">
                <a:solidFill>
                  <a:schemeClr val="bg1"/>
                </a:solidFill>
              </a:rPr>
              <a:t>বাড়ীর-কাজ</a:t>
            </a:r>
            <a:endParaRPr lang="en-US" sz="80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solidFill>
                <a:schemeClr val="accent2">
                  <a:lumMod val="60000"/>
                  <a:lumOff val="40000"/>
                </a:schemeClr>
              </a:solidFill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660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6600" b="0" i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x</m:t>
                        </m:r>
                      </m:e>
                      <m:sup>
                        <m:r>
                          <a:rPr lang="en-US" sz="6600" b="0" i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6600" dirty="0" smtClean="0">
                    <a:solidFill>
                      <a:srgbClr val="002060"/>
                    </a:solidFill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 dirty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6600" b="0" i="1" dirty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66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660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x</m:t>
                            </m:r>
                          </m:e>
                          <m:sup>
                            <m:r>
                              <a:rPr lang="en-US" sz="660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6600" dirty="0" smtClean="0">
                    <a:solidFill>
                      <a:srgbClr val="002060"/>
                    </a:solidFill>
                  </a:rPr>
                  <a:t> =</a:t>
                </a:r>
                <a:r>
                  <a:rPr lang="en-US" sz="6000" dirty="0" smtClean="0">
                    <a:solidFill>
                      <a:srgbClr val="002060"/>
                    </a:solidFill>
                  </a:rPr>
                  <a:t>18হলে,প্রমান</a:t>
                </a:r>
                <a:r>
                  <a:rPr lang="en-US" sz="6600" dirty="0" smtClean="0">
                    <a:solidFill>
                      <a:srgbClr val="002060"/>
                    </a:solidFill>
                  </a:rPr>
                  <a:t> কর যে,x=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660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66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6600" dirty="0" smtClean="0">
                    <a:solidFill>
                      <a:srgbClr val="002060"/>
                    </a:solidFill>
                  </a:rPr>
                  <a:t>+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66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66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2</m:t>
                        </m:r>
                      </m:e>
                    </m:rad>
                  </m:oMath>
                </a14:m>
                <a:endParaRPr lang="en-US" sz="66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r="-6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4103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1"/>
            <a:ext cx="9144000" cy="434339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               </a:t>
            </a:r>
            <a:r>
              <a:rPr lang="en-US" sz="9600" dirty="0" smtClean="0">
                <a:solidFill>
                  <a:schemeClr val="bg1">
                    <a:lumMod val="95000"/>
                  </a:schemeClr>
                </a:solidFill>
              </a:rPr>
              <a:t>ধন্যবাদ</a:t>
            </a:r>
            <a:endParaRPr lang="en-US" sz="96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060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en-US" sz="8800" b="1" dirty="0" smtClean="0">
                <a:latin typeface="+mn-lt"/>
              </a:rPr>
              <a:t>     </a:t>
            </a:r>
            <a:r>
              <a:rPr lang="as-IN" sz="8800" b="1" dirty="0" smtClean="0">
                <a:solidFill>
                  <a:schemeClr val="bg1"/>
                </a:solidFill>
                <a:latin typeface="+mn-lt"/>
              </a:rPr>
              <a:t>পরিচিতি</a:t>
            </a:r>
            <a:endParaRPr lang="en-US" sz="8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5410200"/>
            <a:ext cx="5334000" cy="762000"/>
          </a:xfrm>
        </p:spPr>
        <p:txBody>
          <a:bodyPr/>
          <a:lstStyle/>
          <a:p>
            <a:r>
              <a:rPr lang="en-US" dirty="0" smtClean="0"/>
              <a:t>            শিক্ষক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5334000" y="5410200"/>
            <a:ext cx="3810000" cy="762000"/>
          </a:xfrm>
        </p:spPr>
        <p:txBody>
          <a:bodyPr/>
          <a:lstStyle/>
          <a:p>
            <a:r>
              <a:rPr lang="en-US" dirty="0" smtClean="0"/>
              <a:t>                 ছবি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33400" y="1981200"/>
            <a:ext cx="3963988" cy="3404857"/>
          </a:xfrm>
          <a:solidFill>
            <a:srgbClr val="FF0000"/>
          </a:solidFill>
        </p:spPr>
        <p:txBody>
          <a:bodyPr/>
          <a:lstStyle/>
          <a:p>
            <a:r>
              <a:rPr lang="as-IN" dirty="0">
                <a:solidFill>
                  <a:schemeClr val="bg1"/>
                </a:solidFill>
              </a:rPr>
              <a:t>সহকারি প্রধান শিক্ষক</a:t>
            </a:r>
          </a:p>
          <a:p>
            <a:r>
              <a:rPr lang="as-IN" dirty="0">
                <a:solidFill>
                  <a:schemeClr val="bg1"/>
                </a:solidFill>
              </a:rPr>
              <a:t>চির্কা চাদপুর বহুমূখী উচ্চ বিদ্যালয় এন্ড কলেজ</a:t>
            </a:r>
          </a:p>
          <a:p>
            <a:r>
              <a:rPr lang="as-IN" dirty="0">
                <a:solidFill>
                  <a:schemeClr val="bg1"/>
                </a:solidFill>
              </a:rPr>
              <a:t>নয়াহাট,ফরিদ্গঞ্জ, চাদপুর।</a:t>
            </a:r>
          </a:p>
          <a:p>
            <a:r>
              <a:rPr lang="as-IN" dirty="0">
                <a:solidFill>
                  <a:schemeClr val="bg1"/>
                </a:solidFill>
              </a:rPr>
              <a:t>মোহাম্মদ আবদুল গফুর মিঞা।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808" y="1905000"/>
            <a:ext cx="3740192" cy="348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5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solidFill>
            <a:srgbClr val="7030A0"/>
          </a:solidFill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n-US" sz="4800" b="1" dirty="0" smtClean="0">
                <a:solidFill>
                  <a:schemeClr val="bg1"/>
                </a:solidFill>
              </a:rPr>
              <a:t>শ্রেণিঃদশম</a:t>
            </a:r>
            <a:endParaRPr lang="en-US" sz="4800" b="1" dirty="0">
              <a:solidFill>
                <a:schemeClr val="bg1"/>
              </a:solidFill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4800" b="1" dirty="0">
                <a:solidFill>
                  <a:schemeClr val="bg1"/>
                </a:solidFill>
              </a:rPr>
              <a:t>বিষয়ঃগণিত</a:t>
            </a:r>
          </a:p>
          <a:p>
            <a:pPr algn="just">
              <a:buFont typeface="Wingdings" pitchFamily="2" charset="2"/>
              <a:buChar char="§"/>
            </a:pPr>
            <a:r>
              <a:rPr lang="en-US" sz="4800" b="1" dirty="0">
                <a:solidFill>
                  <a:schemeClr val="bg1"/>
                </a:solidFill>
              </a:rPr>
              <a:t>অধ্যায়ঃতয়</a:t>
            </a:r>
          </a:p>
          <a:p>
            <a:pPr algn="just">
              <a:buFont typeface="Wingdings" pitchFamily="2" charset="2"/>
              <a:buChar char="§"/>
            </a:pPr>
            <a:r>
              <a:rPr lang="en-US" sz="4800" b="1" dirty="0">
                <a:solidFill>
                  <a:schemeClr val="bg1"/>
                </a:solidFill>
              </a:rPr>
              <a:t>বিশেষ পাঠঃ  </a:t>
            </a:r>
          </a:p>
          <a:p>
            <a:endParaRPr lang="en-US" sz="48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txBody>
          <a:bodyPr>
            <a:normAutofit fontScale="90000"/>
          </a:bodyPr>
          <a:lstStyle/>
          <a:p>
            <a:r>
              <a:rPr lang="en-US" sz="8800" spc="-100" dirty="0" smtClean="0">
                <a:solidFill>
                  <a:srgbClr val="DFDCB7">
                    <a:lumMod val="20000"/>
                    <a:lumOff val="80000"/>
                  </a:srgbClr>
                </a:solidFill>
                <a:effectLst/>
                <a:latin typeface="Calibri"/>
              </a:rPr>
              <a:t>   </a:t>
            </a:r>
            <a:r>
              <a:rPr lang="en-US" sz="8800" spc="-100" dirty="0" err="1" smtClean="0">
                <a:solidFill>
                  <a:srgbClr val="DFDCB7">
                    <a:lumMod val="20000"/>
                    <a:lumOff val="80000"/>
                  </a:srgbClr>
                </a:solidFill>
                <a:effectLst/>
                <a:latin typeface="Calibri"/>
              </a:rPr>
              <a:t>পাঠ-পরিচিতি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457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solidFill>
            <a:srgbClr val="0070C0"/>
          </a:solidFill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sz="4000" b="1" dirty="0" smtClean="0">
                <a:solidFill>
                  <a:schemeClr val="bg1"/>
                </a:solidFill>
              </a:rPr>
              <a:t>বর্গ ও ঘনের সূত্র বলতে পারবে ।</a:t>
            </a:r>
          </a:p>
          <a:p>
            <a:pPr>
              <a:buFont typeface="Wingdings" pitchFamily="2" charset="2"/>
              <a:buChar char="q"/>
            </a:pPr>
            <a:r>
              <a:rPr lang="en-US" sz="4000" b="1" dirty="0" smtClean="0">
                <a:solidFill>
                  <a:schemeClr val="bg1"/>
                </a:solidFill>
              </a:rPr>
              <a:t>সূ</a:t>
            </a:r>
            <a:r>
              <a:rPr lang="as-IN" sz="4000" b="1" dirty="0" smtClean="0">
                <a:solidFill>
                  <a:schemeClr val="bg1"/>
                </a:solidFill>
              </a:rPr>
              <a:t>ত্র </a:t>
            </a:r>
            <a:r>
              <a:rPr lang="en-US" sz="4000" b="1" dirty="0" smtClean="0">
                <a:solidFill>
                  <a:schemeClr val="bg1"/>
                </a:solidFill>
              </a:rPr>
              <a:t>প্রয়োগ কর</a:t>
            </a:r>
            <a:r>
              <a:rPr lang="as-IN" sz="4000" b="1" dirty="0" smtClean="0">
                <a:solidFill>
                  <a:schemeClr val="bg1"/>
                </a:solidFill>
              </a:rPr>
              <a:t>তে </a:t>
            </a:r>
            <a:r>
              <a:rPr lang="as-IN" sz="4000" b="1" dirty="0">
                <a:solidFill>
                  <a:schemeClr val="bg1"/>
                </a:solidFill>
              </a:rPr>
              <a:t>পারবে </a:t>
            </a:r>
            <a:r>
              <a:rPr lang="as-IN" sz="4000" b="1" dirty="0" smtClean="0">
                <a:solidFill>
                  <a:schemeClr val="bg1"/>
                </a:solidFill>
              </a:rPr>
              <a:t>।</a:t>
            </a:r>
            <a:endParaRPr lang="en-US" sz="4000" b="1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sz="4000" b="1" dirty="0">
                <a:solidFill>
                  <a:schemeClr val="bg1"/>
                </a:solidFill>
              </a:rPr>
              <a:t>সূ</a:t>
            </a:r>
            <a:r>
              <a:rPr lang="as-IN" sz="4000" b="1" dirty="0">
                <a:solidFill>
                  <a:schemeClr val="bg1"/>
                </a:solidFill>
              </a:rPr>
              <a:t>ত্র </a:t>
            </a:r>
            <a:r>
              <a:rPr lang="en-US" sz="4000" b="1" dirty="0">
                <a:solidFill>
                  <a:schemeClr val="bg1"/>
                </a:solidFill>
              </a:rPr>
              <a:t>প্রয়োগ </a:t>
            </a:r>
            <a:r>
              <a:rPr lang="en-US" sz="4000" b="1" dirty="0" smtClean="0">
                <a:solidFill>
                  <a:schemeClr val="bg1"/>
                </a:solidFill>
              </a:rPr>
              <a:t>করে সমস্যার সমাধান কর</a:t>
            </a:r>
            <a:r>
              <a:rPr lang="as-IN" sz="4000" b="1" dirty="0">
                <a:solidFill>
                  <a:schemeClr val="bg1"/>
                </a:solidFill>
              </a:rPr>
              <a:t>তে পারবে ।</a:t>
            </a:r>
          </a:p>
          <a:p>
            <a:pPr>
              <a:buFont typeface="Wingdings" pitchFamily="2" charset="2"/>
              <a:buChar char="q"/>
            </a:pPr>
            <a:endParaRPr lang="as-IN" sz="4000" b="1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896129560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40286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846318954"/>
                  </p:ext>
                </p:extLst>
              </p:nvPr>
            </p:nvGraphicFramePr>
            <p:xfrm>
              <a:off x="457200" y="1481328"/>
              <a:ext cx="8229600" cy="4525963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846318954"/>
                  </p:ext>
                </p:extLst>
              </p:nvPr>
            </p:nvGraphicFramePr>
            <p:xfrm>
              <a:off x="457200" y="1481328"/>
              <a:ext cx="8229600" cy="4525963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3" r:qs="rId4" r:cs="rId5"/>
              </a:graphicData>
            </a:graphic>
          </p:graphicFrame>
        </mc:Fallback>
      </mc:AlternateContent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33958037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26398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457200" y="457200"/>
                <a:ext cx="8686800" cy="5591915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endParaRPr lang="en-US" dirty="0" smtClean="0"/>
              </a:p>
              <a:p>
                <a:r>
                  <a:rPr lang="en-US" sz="3600" b="1" dirty="0" smtClean="0">
                    <a:solidFill>
                      <a:srgbClr val="002060"/>
                    </a:solidFill>
                  </a:rPr>
                  <a:t>ক) দেওয়া </a:t>
                </a:r>
                <a:r>
                  <a:rPr lang="en-US" sz="3600" b="1" dirty="0">
                    <a:solidFill>
                      <a:srgbClr val="002060"/>
                    </a:solidFill>
                  </a:rPr>
                  <a:t>আছে</a:t>
                </a:r>
                <a:r>
                  <a:rPr lang="en-US" sz="3600" b="1" dirty="0" smtClean="0">
                    <a:solidFill>
                      <a:srgbClr val="002060"/>
                    </a:solidFill>
                  </a:rPr>
                  <a:t>,        </a:t>
                </a:r>
              </a:p>
              <a:p>
                <a:r>
                  <a:rPr lang="en-US" sz="3600" b="1" dirty="0">
                    <a:solidFill>
                      <a:srgbClr val="002060"/>
                    </a:solidFill>
                  </a:rPr>
                  <a:t> </a:t>
                </a:r>
                <a:r>
                  <a:rPr lang="en-US" sz="3600" b="1" dirty="0" smtClean="0">
                    <a:solidFill>
                      <a:srgbClr val="002060"/>
                    </a:solidFill>
                  </a:rPr>
                  <a:t>                               X</a:t>
                </a:r>
                <a:r>
                  <a:rPr lang="en-US" sz="3600" b="1" baseline="30000" dirty="0" smtClean="0">
                    <a:solidFill>
                      <a:srgbClr val="002060"/>
                    </a:solidFill>
                  </a:rPr>
                  <a:t>2</a:t>
                </a:r>
                <a:r>
                  <a:rPr lang="en-US" sz="3600" b="1" dirty="0" smtClean="0">
                    <a:solidFill>
                      <a:srgbClr val="002060"/>
                    </a:solidFill>
                  </a:rPr>
                  <a:t>-2x+1=0</a:t>
                </a:r>
              </a:p>
              <a:p>
                <a:r>
                  <a:rPr lang="en-US" sz="3600" b="1" dirty="0" smtClean="0">
                    <a:solidFill>
                      <a:srgbClr val="002060"/>
                    </a:solidFill>
                  </a:rPr>
                  <a:t>                               Or,</a:t>
                </a:r>
                <a:r>
                  <a:rPr lang="en-US" sz="3600" b="1" dirty="0">
                    <a:solidFill>
                      <a:srgbClr val="002060"/>
                    </a:solidFill>
                  </a:rPr>
                  <a:t> </a:t>
                </a:r>
                <a:r>
                  <a:rPr lang="en-US" sz="3600" b="1" dirty="0" smtClean="0">
                    <a:solidFill>
                      <a:srgbClr val="002060"/>
                    </a:solidFill>
                  </a:rPr>
                  <a:t>X</a:t>
                </a:r>
                <a:r>
                  <a:rPr lang="en-US" sz="3600" b="1" baseline="30000" dirty="0" smtClean="0">
                    <a:solidFill>
                      <a:srgbClr val="002060"/>
                    </a:solidFill>
                  </a:rPr>
                  <a:t>2</a:t>
                </a:r>
                <a:r>
                  <a:rPr lang="en-US" sz="3600" b="1" dirty="0" smtClean="0">
                    <a:solidFill>
                      <a:srgbClr val="002060"/>
                    </a:solidFill>
                  </a:rPr>
                  <a:t>+1=2x</a:t>
                </a:r>
              </a:p>
              <a:p>
                <a:r>
                  <a:rPr lang="en-US" sz="3600" b="1" dirty="0" smtClean="0">
                    <a:solidFill>
                      <a:srgbClr val="002060"/>
                    </a:solidFill>
                  </a:rPr>
                  <a:t>                               Or,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dirty="0">
                            <a:solidFill>
                              <a:srgbClr val="002060"/>
                            </a:solidFill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3600" b="1" baseline="30000" dirty="0">
                            <a:solidFill>
                              <a:srgbClr val="002060"/>
                            </a:solidFill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sz="3600" b="1" dirty="0">
                            <a:solidFill>
                              <a:srgbClr val="002060"/>
                            </a:solidFill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sz="3600" b="1" dirty="0">
                            <a:solidFill>
                              <a:srgbClr val="002060"/>
                            </a:solidFill>
                          </a:rPr>
                          <m:t>1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sz="3600" b="1" dirty="0" smtClean="0">
                    <a:solidFill>
                      <a:srgbClr val="002060"/>
                    </a:solidFill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x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𝒙</m:t>
                        </m:r>
                      </m:den>
                    </m:f>
                  </m:oMath>
                </a14:m>
                <a:endParaRPr lang="en-US" sz="3600" b="1" dirty="0" smtClean="0">
                  <a:solidFill>
                    <a:srgbClr val="002060"/>
                  </a:solidFill>
                </a:endParaRPr>
              </a:p>
              <a:p>
                <a:r>
                  <a:rPr lang="en-US" sz="3600" b="1" dirty="0" smtClean="0">
                    <a:solidFill>
                      <a:srgbClr val="002060"/>
                    </a:solidFill>
                  </a:rPr>
                  <a:t>                                </a:t>
                </a:r>
              </a:p>
              <a:p>
                <a:r>
                  <a:rPr lang="en-US" sz="3600" b="1" dirty="0">
                    <a:solidFill>
                      <a:srgbClr val="002060"/>
                    </a:solidFill>
                  </a:rPr>
                  <a:t> </a:t>
                </a:r>
                <a:r>
                  <a:rPr lang="en-US" sz="3600" b="1" dirty="0" smtClean="0">
                    <a:solidFill>
                      <a:srgbClr val="002060"/>
                    </a:solidFill>
                  </a:rPr>
                  <a:t>                              Or,</a:t>
                </a:r>
                <a:r>
                  <a:rPr lang="en-US" sz="3600" b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dirty="0">
                            <a:solidFill>
                              <a:srgbClr val="002060"/>
                            </a:solidFill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3600" b="1" baseline="30000" dirty="0">
                            <a:solidFill>
                              <a:srgbClr val="002060"/>
                            </a:solidFill>
                          </a:rPr>
                          <m:t>2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sz="3600" b="1" dirty="0" smtClean="0">
                    <a:solidFill>
                      <a:srgbClr val="002060"/>
                    </a:solidFill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dirty="0">
                            <a:solidFill>
                              <a:srgbClr val="002060"/>
                            </a:solidFill>
                          </a:rPr>
                          <m:t>1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sz="3600" b="1" dirty="0" smtClean="0">
                    <a:solidFill>
                      <a:srgbClr val="002060"/>
                    </a:solidFill>
                  </a:rPr>
                  <a:t> =2</a:t>
                </a:r>
              </a:p>
              <a:p>
                <a:r>
                  <a:rPr lang="en-US" sz="3600" b="1" dirty="0" smtClean="0">
                    <a:solidFill>
                      <a:srgbClr val="002060"/>
                    </a:solidFill>
                    <a:ea typeface="Cambria Math"/>
                  </a:rPr>
                  <a:t>                             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∴</m:t>
                    </m:r>
                  </m:oMath>
                </a14:m>
                <a:r>
                  <a:rPr lang="en-US" sz="3600" b="1" dirty="0" smtClean="0">
                    <a:solidFill>
                      <a:srgbClr val="002060"/>
                    </a:solidFill>
                  </a:rPr>
                  <a:t> x+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dirty="0">
                            <a:solidFill>
                              <a:srgbClr val="002060"/>
                            </a:solidFill>
                          </a:rPr>
                          <m:t>1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002060"/>
                    </a:solidFill>
                  </a:rPr>
                  <a:t> =2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57200"/>
                <a:ext cx="8686800" cy="5591915"/>
              </a:xfrm>
              <a:prstGeom prst="rect">
                <a:avLst/>
              </a:prstGeom>
              <a:blipFill rotWithShape="1">
                <a:blip r:embed="rId2"/>
                <a:stretch>
                  <a:fillRect l="-2105" t="-545" b="-9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0061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533400" y="457200"/>
                <a:ext cx="8458200" cy="4442242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খ) কথেপা,</a:t>
                </a:r>
              </a:p>
              <a:p>
                <a:pPr lvl="0"/>
                <a:r>
                  <a:rPr lang="en-US" sz="36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                  LHS=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b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𝐱</m:t>
                        </m:r>
                      </m:e>
                      <m:sup>
                        <m:r>
                          <a:rPr lang="en-US" sz="36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600" b="1" baseline="30000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en-US" sz="3600" b="1" dirty="0">
                    <a:solidFill>
                      <a:schemeClr val="accent6">
                        <a:lumMod val="75000"/>
                      </a:schemeClr>
                    </a:solidFill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3600" b="1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600" b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𝐱</m:t>
                            </m:r>
                          </m:e>
                          <m:sup>
                            <m:r>
                              <a:rPr lang="en-US" sz="3600" b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endParaRPr lang="en-US" sz="3600" b="1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lvl="0"/>
                <a:r>
                  <a:rPr lang="en-US" sz="36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                  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x</m:t>
                        </m:r>
                        <m:r>
                          <a:rPr lang="en-US" sz="3600" b="0" i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sz="3600" b="0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600" b="0" i="0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3600" b="0" i="0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x</m:t>
                            </m:r>
                          </m:den>
                        </m:f>
                        <m:r>
                          <a:rPr lang="en-US" sz="3600" b="0" i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  </m:t>
                        </m:r>
                        <m:r>
                          <a:rPr lang="en-US" sz="36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-2.</a:t>
                </a:r>
                <a:r>
                  <a:rPr lang="en-US" sz="3600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i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x</m:t>
                    </m:r>
                    <m:r>
                      <a:rPr lang="en-US" sz="3600" b="0" i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.</m:t>
                    </m:r>
                    <m:f>
                      <m:fPr>
                        <m:ctrlPr>
                          <a:rPr lang="en-US" sz="360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i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600" i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x</m:t>
                        </m:r>
                      </m:den>
                    </m:f>
                  </m:oMath>
                </a14:m>
                <a:endParaRPr lang="en-US" sz="3600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lvl="0"/>
                <a:r>
                  <a:rPr lang="en-US" sz="36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                   </a:t>
                </a:r>
                <a:r>
                  <a:rPr lang="en-US" sz="3600" dirty="0">
                    <a:solidFill>
                      <a:schemeClr val="accent6">
                        <a:lumMod val="75000"/>
                      </a:schemeClr>
                    </a:solidFill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3600" b="0" i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36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36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>
                    <a:solidFill>
                      <a:schemeClr val="accent6">
                        <a:lumMod val="75000"/>
                      </a:schemeClr>
                    </a:solidFill>
                  </a:rPr>
                  <a:t>-</a:t>
                </a:r>
                <a:r>
                  <a:rPr lang="en-US" sz="36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2</a:t>
                </a:r>
                <a:endParaRPr lang="en-US" sz="36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lvl="0"/>
                <a:r>
                  <a:rPr lang="en-US" sz="36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                   =4-2</a:t>
                </a:r>
              </a:p>
              <a:p>
                <a:pPr lvl="0"/>
                <a:r>
                  <a:rPr lang="en-US" sz="36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                   =2</a:t>
                </a:r>
                <a:endParaRPr lang="en-US" sz="36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endParaRPr lang="en-US" sz="36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457200"/>
                <a:ext cx="8458200" cy="4442242"/>
              </a:xfrm>
              <a:prstGeom prst="rect">
                <a:avLst/>
              </a:prstGeom>
              <a:blipFill rotWithShape="1">
                <a:blip r:embed="rId2"/>
                <a:stretch>
                  <a:fillRect l="-2235" t="-2881" b="-42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54446"/>
            <a:ext cx="2517775" cy="125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6252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0" y="0"/>
                <a:ext cx="9144000" cy="6427272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4000" b="1" dirty="0" smtClean="0">
                    <a:solidFill>
                      <a:schemeClr val="bg1"/>
                    </a:solidFill>
                  </a:rPr>
                  <a:t>         RHS=</a:t>
                </a:r>
                <a:r>
                  <a:rPr lang="en-US" sz="40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000" b="1">
                            <a:solidFill>
                              <a:schemeClr val="bg1"/>
                            </a:solidFill>
                            <a:latin typeface="Cambria Math"/>
                          </a:rPr>
                          <m:t>𝐱</m:t>
                        </m:r>
                      </m:e>
                      <m:sup>
                        <m:r>
                          <a:rPr lang="en-US" sz="4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𝟒</m:t>
                        </m:r>
                      </m:sup>
                    </m:sSup>
                  </m:oMath>
                </a14:m>
                <a:r>
                  <a:rPr lang="en-US" sz="4000" b="1" baseline="30000" dirty="0">
                    <a:solidFill>
                      <a:schemeClr val="bg1"/>
                    </a:solidFill>
                  </a:rPr>
                  <a:t> </a:t>
                </a:r>
                <a:r>
                  <a:rPr lang="en-US" sz="4000" b="1" dirty="0">
                    <a:solidFill>
                      <a:schemeClr val="bg1"/>
                    </a:solidFill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4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000" b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𝐱</m:t>
                            </m:r>
                          </m:e>
                          <m:sup>
                            <m:r>
                              <a:rPr lang="en-US" sz="4000" b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𝟒</m:t>
                            </m:r>
                          </m:sup>
                        </m:sSup>
                      </m:den>
                    </m:f>
                  </m:oMath>
                </a14:m>
                <a:endParaRPr lang="en-US" sz="4000" b="1" dirty="0" smtClean="0">
                  <a:solidFill>
                    <a:schemeClr val="bg1"/>
                  </a:solidFill>
                </a:endParaRPr>
              </a:p>
              <a:p>
                <a:pPr lvl="0"/>
                <a:r>
                  <a:rPr lang="en-US" sz="4000" b="1" dirty="0" smtClean="0">
                    <a:solidFill>
                      <a:schemeClr val="bg1"/>
                    </a:solidFill>
                  </a:rPr>
                  <a:t>               =(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4000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000" b="1" i="0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𝐱</m:t>
                            </m:r>
                          </m:e>
                          <m:sup>
                            <m:r>
                              <a:rPr lang="en-US" sz="4000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40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40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000" b="1" i="0" smtClean="0">
                        <a:solidFill>
                          <a:schemeClr val="bg1"/>
                        </a:solidFill>
                        <a:latin typeface="Cambria Math"/>
                      </a:rPr>
                      <m:t>+</m:t>
                    </m:r>
                  </m:oMath>
                </a14:m>
                <a:r>
                  <a:rPr lang="en-US" sz="4000" b="1" dirty="0">
                    <a:solidFill>
                      <a:schemeClr val="bg1"/>
                    </a:solidFill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4000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000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40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40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0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  <m:r>
                          <a:rPr lang="en-US" sz="4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4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endParaRPr lang="en-US" sz="4000" b="1" dirty="0" smtClean="0">
                  <a:solidFill>
                    <a:schemeClr val="bg1"/>
                  </a:solidFill>
                </a:endParaRPr>
              </a:p>
              <a:p>
                <a:pPr lvl="0"/>
                <a:r>
                  <a:rPr lang="en-US" sz="4000" b="1" dirty="0" smtClean="0">
                    <a:solidFill>
                      <a:schemeClr val="bg1"/>
                    </a:solidFill>
                  </a:rPr>
                  <a:t>               </a:t>
                </a:r>
                <a:r>
                  <a:rPr lang="en-US" sz="4000" b="1" dirty="0">
                    <a:solidFill>
                      <a:schemeClr val="bg1"/>
                    </a:solidFill>
                  </a:rPr>
                  <a:t>=(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000" b="1">
                            <a:solidFill>
                              <a:schemeClr val="bg1"/>
                            </a:solidFill>
                            <a:latin typeface="Cambria Math"/>
                          </a:rPr>
                          <m:t>𝐱</m:t>
                        </m:r>
                      </m:e>
                      <m:sup>
                        <m:r>
                          <a:rPr lang="en-US" sz="40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000" b="1" baseline="30000" dirty="0">
                    <a:solidFill>
                      <a:schemeClr val="bg1"/>
                    </a:solidFill>
                  </a:rPr>
                  <a:t> </a:t>
                </a:r>
                <a:r>
                  <a:rPr lang="en-US" sz="4000" b="1" dirty="0">
                    <a:solidFill>
                      <a:schemeClr val="bg1"/>
                    </a:solidFill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4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000" b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𝐱</m:t>
                            </m:r>
                          </m:e>
                          <m:sup>
                            <m:r>
                              <a:rPr lang="en-US" sz="4000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4000" b="1" i="1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sz="4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4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000" b="1" dirty="0" smtClean="0">
                    <a:solidFill>
                      <a:schemeClr val="bg1"/>
                    </a:solidFill>
                  </a:rPr>
                  <a:t>-2.</a:t>
                </a:r>
                <a:r>
                  <a:rPr lang="en-US" sz="40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000" b="1">
                            <a:solidFill>
                              <a:schemeClr val="bg1"/>
                            </a:solidFill>
                            <a:latin typeface="Cambria Math"/>
                          </a:rPr>
                          <m:t>𝐱</m:t>
                        </m:r>
                      </m:e>
                      <m:sup>
                        <m:r>
                          <a:rPr lang="en-US" sz="4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000" b="1" baseline="30000" dirty="0">
                    <a:solidFill>
                      <a:schemeClr val="bg1"/>
                    </a:solidFill>
                  </a:rPr>
                  <a:t> </a:t>
                </a:r>
                <a:r>
                  <a:rPr lang="en-US" sz="4000" b="1" dirty="0">
                    <a:solidFill>
                      <a:schemeClr val="bg1"/>
                    </a:solidFill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4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000" b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𝐱</m:t>
                            </m:r>
                          </m:e>
                          <m:sup>
                            <m:r>
                              <a:rPr lang="en-US" sz="4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endParaRPr lang="en-US" sz="4000" b="1" dirty="0" smtClean="0">
                  <a:solidFill>
                    <a:schemeClr val="bg1"/>
                  </a:solidFill>
                </a:endParaRPr>
              </a:p>
              <a:p>
                <a:r>
                  <a:rPr lang="en-US" sz="4000" b="1" dirty="0" smtClean="0">
                    <a:solidFill>
                      <a:schemeClr val="bg1"/>
                    </a:solidFill>
                  </a:rPr>
                  <a:t>               =(2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4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000" b="1" dirty="0">
                    <a:solidFill>
                      <a:schemeClr val="bg1"/>
                    </a:solidFill>
                  </a:rPr>
                  <a:t>-</a:t>
                </a:r>
                <a:r>
                  <a:rPr lang="en-US" sz="4000" b="1" dirty="0" smtClean="0">
                    <a:solidFill>
                      <a:schemeClr val="bg1"/>
                    </a:solidFill>
                  </a:rPr>
                  <a:t>2</a:t>
                </a:r>
                <a:endParaRPr lang="en-US" sz="4000" b="1" dirty="0">
                  <a:solidFill>
                    <a:schemeClr val="bg1"/>
                  </a:solidFill>
                </a:endParaRPr>
              </a:p>
              <a:p>
                <a:r>
                  <a:rPr lang="en-US" sz="4000" b="1" dirty="0" smtClean="0">
                    <a:solidFill>
                      <a:schemeClr val="bg1"/>
                    </a:solidFill>
                  </a:rPr>
                  <a:t>               =4-2</a:t>
                </a:r>
              </a:p>
              <a:p>
                <a:r>
                  <a:rPr lang="en-US" sz="4000" b="1" dirty="0" smtClean="0">
                    <a:solidFill>
                      <a:schemeClr val="bg1"/>
                    </a:solidFill>
                  </a:rPr>
                  <a:t>               =2</a:t>
                </a:r>
              </a:p>
              <a:p>
                <a:r>
                  <a:rPr lang="en-US" sz="4000" b="1" dirty="0" smtClean="0">
                    <a:solidFill>
                      <a:schemeClr val="bg1"/>
                    </a:solidFill>
                    <a:ea typeface="Cambria Math"/>
                  </a:rPr>
                  <a:t>           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∴</m:t>
                    </m:r>
                  </m:oMath>
                </a14:m>
                <a:r>
                  <a:rPr lang="en-US" sz="4000" b="1" dirty="0" smtClean="0">
                    <a:solidFill>
                      <a:schemeClr val="bg1"/>
                    </a:solidFill>
                  </a:rPr>
                  <a:t>LHS=RHS (PROVEN)</a:t>
                </a:r>
                <a:endParaRPr lang="en-US" sz="4000" b="1" dirty="0">
                  <a:solidFill>
                    <a:schemeClr val="bg1"/>
                  </a:solidFill>
                </a:endParaRPr>
              </a:p>
              <a:p>
                <a:pPr lvl="0"/>
                <a:endParaRPr lang="en-US" sz="4000" dirty="0"/>
              </a:p>
              <a:p>
                <a:endParaRPr lang="en-US" sz="4000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144000" cy="6427272"/>
              </a:xfrm>
              <a:prstGeom prst="rect">
                <a:avLst/>
              </a:prstGeom>
              <a:blipFill rotWithShape="1">
                <a:blip r:embed="rId2"/>
                <a:stretch>
                  <a:fillRect l="-2333" b="-37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6293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304800" y="201561"/>
                <a:ext cx="8458200" cy="7029488"/>
              </a:xfrm>
              <a:prstGeom prst="rect">
                <a:avLst/>
              </a:prstGeom>
              <a:solidFill>
                <a:srgbClr val="00B0F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 smtClean="0">
                    <a:solidFill>
                      <a:schemeClr val="bg1"/>
                    </a:solidFill>
                  </a:rPr>
                  <a:t>গ) কথেপা, </a:t>
                </a:r>
                <a:r>
                  <a:rPr lang="en-US" sz="3200" b="1" dirty="0">
                    <a:solidFill>
                      <a:schemeClr val="bg1"/>
                    </a:solidFill>
                  </a:rPr>
                  <a:t>x+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1" dirty="0">
                            <a:solidFill>
                              <a:schemeClr val="bg1"/>
                            </a:solidFill>
                          </a:rPr>
                          <m:t>1</m:t>
                        </m:r>
                      </m:num>
                      <m:den>
                        <m:r>
                          <a:rPr lang="en-US" sz="3200" b="1" i="0">
                            <a:solidFill>
                              <a:schemeClr val="bg1"/>
                            </a:solidFill>
                            <a:latin typeface="Cambria Math"/>
                          </a:rPr>
                          <m:t>𝐱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chemeClr val="bg1"/>
                    </a:solidFill>
                  </a:rPr>
                  <a:t> =2</a:t>
                </a:r>
              </a:p>
              <a:p>
                <a:pPr algn="ctr"/>
                <a:r>
                  <a:rPr lang="en-US" sz="3200" b="1" dirty="0" smtClean="0">
                    <a:solidFill>
                      <a:schemeClr val="bg1"/>
                    </a:solidFill>
                  </a:rPr>
                  <a:t>খথেপা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1">
                            <a:solidFill>
                              <a:schemeClr val="bg1"/>
                            </a:solidFill>
                            <a:latin typeface="Cambria Math"/>
                          </a:rPr>
                          <m:t>𝐱</m:t>
                        </m:r>
                      </m:e>
                      <m:sup>
                        <m:r>
                          <a:rPr lang="en-US" sz="32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200" b="1" baseline="30000" dirty="0">
                    <a:solidFill>
                      <a:schemeClr val="bg1"/>
                    </a:solidFill>
                  </a:rPr>
                  <a:t> </a:t>
                </a:r>
                <a:r>
                  <a:rPr lang="en-US" sz="3200" b="1" dirty="0">
                    <a:solidFill>
                      <a:schemeClr val="bg1"/>
                    </a:solidFill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32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b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𝐱</m:t>
                            </m:r>
                          </m:e>
                          <m:sup>
                            <m:r>
                              <a:rPr lang="en-US" sz="3200" b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200" b="1" dirty="0" smtClean="0">
                    <a:solidFill>
                      <a:schemeClr val="bg1"/>
                    </a:solidFill>
                  </a:rPr>
                  <a:t>=2</a:t>
                </a:r>
              </a:p>
              <a:p>
                <a:pPr algn="ctr"/>
                <a:r>
                  <a:rPr lang="en-US" sz="3200" b="1" dirty="0" smtClean="0">
                    <a:solidFill>
                      <a:schemeClr val="bg1"/>
                    </a:solidFill>
                  </a:rPr>
                  <a:t>So, </a:t>
                </a:r>
                <a:r>
                  <a:rPr lang="en-US" sz="3200" b="1" dirty="0">
                    <a:solidFill>
                      <a:schemeClr val="bg1"/>
                    </a:solidFill>
                  </a:rPr>
                  <a:t>x</a:t>
                </a:r>
                <a:r>
                  <a:rPr lang="en-US" sz="3200" b="1" dirty="0" smtClean="0">
                    <a:solidFill>
                      <a:schemeClr val="bg1"/>
                    </a:solidFill>
                  </a:rPr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1" dirty="0">
                            <a:solidFill>
                              <a:schemeClr val="bg1"/>
                            </a:solidFill>
                          </a:rPr>
                          <m:t>1</m:t>
                        </m:r>
                      </m:num>
                      <m:den>
                        <m:r>
                          <a:rPr lang="en-US" sz="3200" b="1">
                            <a:solidFill>
                              <a:schemeClr val="bg1"/>
                            </a:solidFill>
                            <a:latin typeface="Cambria Math"/>
                          </a:rPr>
                          <m:t>𝐱</m:t>
                        </m:r>
                      </m:den>
                    </m:f>
                  </m:oMath>
                </a14:m>
                <a:r>
                  <a:rPr lang="en-US" sz="3200" b="1" dirty="0" smtClean="0">
                    <a:solidFill>
                      <a:schemeClr val="bg1"/>
                    </a:solidFill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b="1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200" b="1" i="1" dirty="0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3200" b="1" i="0" dirty="0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m:rPr>
                                <m:nor/>
                              </m:rPr>
                              <a:rPr lang="en-US" sz="3200" b="1" dirty="0">
                                <a:solidFill>
                                  <a:schemeClr val="bg1"/>
                                </a:solidFill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sz="3200" b="1" dirty="0">
                                <a:solidFill>
                                  <a:schemeClr val="bg1"/>
                                </a:solidFill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32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sz="3200" b="1" dirty="0">
                                    <a:solidFill>
                                      <a:schemeClr val="bg1"/>
                                    </a:solidFill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200" b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𝐱</m:t>
                                </m:r>
                              </m:den>
                            </m:f>
                            <m:r>
                              <a:rPr lang="en-US" sz="3200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sz="3200" b="1" i="1" dirty="0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3200" b="1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3200" b="1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𝟒</m:t>
                        </m:r>
                        <m:r>
                          <a:rPr lang="en-US" sz="3200" b="1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.</m:t>
                        </m:r>
                      </m:e>
                    </m:rad>
                  </m:oMath>
                </a14:m>
                <a:r>
                  <a:rPr lang="en-US" sz="32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3200" b="1" dirty="0">
                    <a:solidFill>
                      <a:schemeClr val="bg1"/>
                    </a:solidFill>
                  </a:rPr>
                  <a:t>x</a:t>
                </a:r>
                <a:r>
                  <a:rPr lang="en-US" sz="3200" b="1" dirty="0" smtClean="0">
                    <a:solidFill>
                      <a:schemeClr val="bg1"/>
                    </a:solidFill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1" dirty="0">
                            <a:solidFill>
                              <a:schemeClr val="bg1"/>
                            </a:solidFill>
                          </a:rPr>
                          <m:t>1</m:t>
                        </m:r>
                      </m:num>
                      <m:den>
                        <m:r>
                          <a:rPr lang="en-US" sz="3200" b="1">
                            <a:solidFill>
                              <a:schemeClr val="bg1"/>
                            </a:solidFill>
                            <a:latin typeface="Cambria Math"/>
                          </a:rPr>
                          <m:t>𝐱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chemeClr val="bg1"/>
                    </a:solidFill>
                  </a:rPr>
                  <a:t> </a:t>
                </a:r>
                <a:endParaRPr lang="en-US" sz="3200" b="1" dirty="0" smtClean="0">
                  <a:solidFill>
                    <a:schemeClr val="bg1"/>
                  </a:solidFill>
                </a:endParaRPr>
              </a:p>
              <a:p>
                <a:pPr algn="ctr"/>
                <a:r>
                  <a:rPr lang="en-US" sz="3200" b="1" dirty="0">
                    <a:solidFill>
                      <a:schemeClr val="bg1"/>
                    </a:solidFill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b="1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200" b="1" i="1" dirty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3200" b="1" dirty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m:rPr>
                                <m:nor/>
                              </m:rPr>
                              <a:rPr lang="en-US" sz="3200" b="1" dirty="0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2</m:t>
                            </m:r>
                            <m:r>
                              <a:rPr lang="en-US" sz="32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sz="3200" b="1" i="1" dirty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3200" b="1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3200" b="1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𝟒</m:t>
                        </m:r>
                        <m:r>
                          <a:rPr lang="en-US" sz="3200" b="1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.</m:t>
                        </m:r>
                      </m:e>
                    </m:rad>
                  </m:oMath>
                </a14:m>
                <a:r>
                  <a:rPr lang="en-US" sz="32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3200" b="1" dirty="0" smtClean="0">
                    <a:solidFill>
                      <a:schemeClr val="bg1"/>
                    </a:solidFill>
                  </a:rPr>
                  <a:t> </a:t>
                </a:r>
              </a:p>
              <a:p>
                <a:pPr algn="ctr"/>
                <a:r>
                  <a:rPr lang="en-US" sz="3200" b="1" dirty="0">
                    <a:solidFill>
                      <a:schemeClr val="bg1"/>
                    </a:solidFill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b="1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3200" b="1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𝟒</m:t>
                        </m:r>
                        <m:r>
                          <a:rPr lang="en-US" sz="3200" b="1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3200" b="1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𝟒</m:t>
                        </m:r>
                        <m:r>
                          <a:rPr lang="en-US" sz="3200" b="1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.</m:t>
                        </m:r>
                      </m:e>
                    </m:rad>
                  </m:oMath>
                </a14:m>
                <a:r>
                  <a:rPr lang="en-US" sz="32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32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3200" b="1" dirty="0" smtClean="0">
                    <a:solidFill>
                      <a:schemeClr val="bg1"/>
                    </a:solidFill>
                  </a:rPr>
                  <a:t>=o</a:t>
                </a:r>
                <a:endParaRPr lang="en-US" sz="3200" b="1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en-US" sz="3200" b="1" dirty="0">
                    <a:solidFill>
                      <a:schemeClr val="bg1"/>
                    </a:solidFill>
                  </a:rPr>
                  <a:t>We know=</a:t>
                </a:r>
                <a:r>
                  <a:rPr lang="en-US" sz="32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1">
                            <a:solidFill>
                              <a:schemeClr val="bg1"/>
                            </a:solidFill>
                            <a:latin typeface="Cambria Math"/>
                          </a:rPr>
                          <m:t>𝐱</m:t>
                        </m:r>
                      </m:e>
                      <m:sup>
                        <m:r>
                          <a:rPr lang="en-US" sz="32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3200" b="1" baseline="30000" dirty="0">
                    <a:solidFill>
                      <a:schemeClr val="bg1"/>
                    </a:solidFill>
                  </a:rPr>
                  <a:t> </a:t>
                </a:r>
                <a:r>
                  <a:rPr lang="en-US" sz="3200" b="1" dirty="0">
                    <a:solidFill>
                      <a:schemeClr val="bg1"/>
                    </a:solidFill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32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b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𝐱</m:t>
                            </m:r>
                          </m:e>
                          <m:sup>
                            <m:r>
                              <a:rPr lang="en-US" sz="32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𝟑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200" b="1" dirty="0">
                    <a:solidFill>
                      <a:schemeClr val="bg1"/>
                    </a:solidFill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3200" b="1" dirty="0">
                            <a:solidFill>
                              <a:schemeClr val="bg1"/>
                            </a:solidFill>
                          </a:rPr>
                          <m:t>x</m:t>
                        </m:r>
                        <m:r>
                          <a:rPr lang="en-US" sz="3200" b="1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− </m:t>
                        </m:r>
                        <m:f>
                          <m:fPr>
                            <m:ctrlPr>
                              <a:rPr lang="en-US" sz="32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3200" b="1" dirty="0">
                                <a:solidFill>
                                  <a:schemeClr val="bg1"/>
                                </a:solidFill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b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𝐱</m:t>
                            </m:r>
                          </m:den>
                        </m:f>
                        <m:r>
                          <a:rPr lang="en-US" sz="32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32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en-US" sz="3200" b="1" i="0" smtClean="0">
                        <a:solidFill>
                          <a:schemeClr val="bg1"/>
                        </a:solidFill>
                        <a:latin typeface="Cambria Math"/>
                      </a:rPr>
                      <m:t>+</m:t>
                    </m:r>
                  </m:oMath>
                </a14:m>
                <a:r>
                  <a:rPr lang="en-US" sz="3200" b="1" dirty="0" smtClean="0">
                    <a:solidFill>
                      <a:schemeClr val="bg1"/>
                    </a:solidFill>
                  </a:rPr>
                  <a:t>3</a:t>
                </a:r>
                <a:r>
                  <a:rPr lang="en-US" sz="3200" b="1" dirty="0">
                    <a:solidFill>
                      <a:schemeClr val="bg1"/>
                    </a:solidFill>
                  </a:rPr>
                  <a:t> x</a:t>
                </a:r>
                <a:r>
                  <a:rPr lang="en-US" sz="3200" b="1" dirty="0" smtClean="0">
                    <a:solidFill>
                      <a:schemeClr val="bg1"/>
                    </a:solidFill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1" dirty="0">
                            <a:solidFill>
                              <a:schemeClr val="bg1"/>
                            </a:solidFill>
                          </a:rPr>
                          <m:t>1</m:t>
                        </m:r>
                      </m:num>
                      <m:den>
                        <m:r>
                          <a:rPr lang="en-US" sz="3200" b="1">
                            <a:solidFill>
                              <a:schemeClr val="bg1"/>
                            </a:solidFill>
                            <a:latin typeface="Cambria Math"/>
                          </a:rPr>
                          <m:t>𝐱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3200" b="1" dirty="0" smtClean="0">
                    <a:solidFill>
                      <a:schemeClr val="bg1"/>
                    </a:solidFill>
                  </a:rPr>
                  <a:t>(</a:t>
                </a:r>
                <a:r>
                  <a:rPr lang="en-US" sz="3200" b="1" dirty="0">
                    <a:solidFill>
                      <a:schemeClr val="bg1"/>
                    </a:solidFill>
                  </a:rPr>
                  <a:t>x</a:t>
                </a:r>
                <a:r>
                  <a:rPr lang="en-US" sz="3200" b="1" dirty="0" smtClean="0">
                    <a:solidFill>
                      <a:schemeClr val="bg1"/>
                    </a:solidFill>
                  </a:rPr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1" dirty="0">
                            <a:solidFill>
                              <a:schemeClr val="bg1"/>
                            </a:solidFill>
                          </a:rPr>
                          <m:t>1</m:t>
                        </m:r>
                      </m:num>
                      <m:den>
                        <m:r>
                          <a:rPr lang="en-US" sz="3200" b="1">
                            <a:solidFill>
                              <a:schemeClr val="bg1"/>
                            </a:solidFill>
                            <a:latin typeface="Cambria Math"/>
                          </a:rPr>
                          <m:t>𝐱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3200" b="1" dirty="0" smtClean="0">
                    <a:solidFill>
                      <a:schemeClr val="bg1"/>
                    </a:solidFill>
                  </a:rPr>
                  <a:t>)</a:t>
                </a:r>
                <a:endParaRPr lang="en-US" sz="3200" b="1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en-US" sz="3200" b="1" dirty="0" smtClean="0">
                    <a:solidFill>
                      <a:schemeClr val="bg1"/>
                    </a:solidFill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0</m:t>
                        </m:r>
                        <m:r>
                          <a:rPr lang="en-US" sz="32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32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en-US" sz="3200" b="1">
                        <a:solidFill>
                          <a:schemeClr val="bg1"/>
                        </a:solidFill>
                        <a:latin typeface="Cambria Math"/>
                      </a:rPr>
                      <m:t>+</m:t>
                    </m:r>
                  </m:oMath>
                </a14:m>
                <a:r>
                  <a:rPr lang="en-US" sz="3200" b="1" dirty="0">
                    <a:solidFill>
                      <a:schemeClr val="bg1"/>
                    </a:solidFill>
                  </a:rPr>
                  <a:t>3</a:t>
                </a:r>
                <a:r>
                  <a:rPr lang="en-US" sz="32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3200" b="1" dirty="0" smtClean="0">
                    <a:solidFill>
                      <a:schemeClr val="bg1"/>
                    </a:solidFill>
                  </a:rPr>
                  <a:t>(</a:t>
                </a:r>
                <a:r>
                  <a:rPr lang="en-US" sz="3200" b="1" dirty="0">
                    <a:solidFill>
                      <a:schemeClr val="bg1"/>
                    </a:solidFill>
                  </a:rPr>
                  <a:t>0</a:t>
                </a:r>
                <a:r>
                  <a:rPr lang="en-US" sz="3200" b="1" dirty="0" smtClean="0">
                    <a:solidFill>
                      <a:schemeClr val="bg1"/>
                    </a:solidFill>
                  </a:rPr>
                  <a:t>)</a:t>
                </a:r>
              </a:p>
              <a:p>
                <a:pPr algn="ctr"/>
                <a:r>
                  <a:rPr lang="en-US" sz="3200" b="1" dirty="0" smtClean="0">
                    <a:solidFill>
                      <a:schemeClr val="bg1"/>
                    </a:solidFill>
                  </a:rPr>
                  <a:t>=0+0</a:t>
                </a:r>
              </a:p>
              <a:p>
                <a:pPr algn="ctr"/>
                <a:r>
                  <a:rPr lang="en-US" sz="3200" b="1" dirty="0" smtClean="0">
                    <a:solidFill>
                      <a:schemeClr val="bg1"/>
                    </a:solidFill>
                  </a:rPr>
                  <a:t>=0</a:t>
                </a:r>
              </a:p>
              <a:p>
                <a:pPr algn="ctr"/>
                <a:endParaRPr lang="en-US" sz="3200" b="1" dirty="0" smtClean="0">
                  <a:solidFill>
                    <a:schemeClr val="bg1"/>
                  </a:solidFill>
                </a:endParaRPr>
              </a:p>
              <a:p>
                <a:pPr algn="ctr"/>
                <a:endParaRPr lang="en-US" sz="3200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01561"/>
                <a:ext cx="8458200" cy="7029488"/>
              </a:xfrm>
              <a:prstGeom prst="rect">
                <a:avLst/>
              </a:prstGeom>
              <a:blipFill rotWithShape="1">
                <a:blip r:embed="rId2"/>
                <a:stretch>
                  <a:fillRect l="-648" r="-2161" b="-19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01480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140</TotalTime>
  <Words>546</Words>
  <Application>Microsoft Office PowerPoint</Application>
  <PresentationFormat>On-screen Show (4:3)</PresentationFormat>
  <Paragraphs>65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Concourse</vt:lpstr>
      <vt:lpstr>    স্বাগতম</vt:lpstr>
      <vt:lpstr>     পরিচিতি</vt:lpstr>
      <vt:lpstr>   পাঠ-পরিচিতি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একক-কাজ</vt:lpstr>
      <vt:lpstr>       বাড়ীর-কাজ</vt:lpstr>
      <vt:lpstr>               ধন্যবাদ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LENOVO</dc:creator>
  <cp:lastModifiedBy>gofur</cp:lastModifiedBy>
  <cp:revision>47</cp:revision>
  <dcterms:created xsi:type="dcterms:W3CDTF">2006-08-16T00:00:00Z</dcterms:created>
  <dcterms:modified xsi:type="dcterms:W3CDTF">2021-02-26T15:32:45Z</dcterms:modified>
</cp:coreProperties>
</file>