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57" r:id="rId3"/>
    <p:sldId id="270" r:id="rId4"/>
    <p:sldId id="260" r:id="rId5"/>
    <p:sldId id="269" r:id="rId6"/>
    <p:sldId id="267" r:id="rId7"/>
    <p:sldId id="262" r:id="rId8"/>
    <p:sldId id="261" r:id="rId9"/>
    <p:sldId id="263" r:id="rId10"/>
    <p:sldId id="264" r:id="rId11"/>
    <p:sldId id="265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2657A-FD4E-4D17-A797-3F0B671E61EB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F5907-4A38-49FA-9ED2-F11ED9971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0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5907-4A38-49FA-9ED2-F11ED997146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1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" y="838200"/>
            <a:ext cx="7843838" cy="5181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57362" y="2631757"/>
            <a:ext cx="5340668" cy="1380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92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স্বাগতম</a:t>
            </a:r>
            <a:endParaRPr lang="en-US" sz="14925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pic>
        <p:nvPicPr>
          <p:cNvPr id="5" name="Picture 4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89924" y="838199"/>
            <a:ext cx="4377441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726713" y="838201"/>
            <a:ext cx="394816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51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" y="637505"/>
            <a:ext cx="8686800" cy="102076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115" y="1752600"/>
            <a:ext cx="7357243" cy="405541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কোষ বিভাজনের সংজ্ঞা বল।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কোষ বিভাজনের কয় ধরনের  বল।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মাইটোসিস কোষ বিভাজন পদ্ধতিতে জনন মাতৃকোষ থেকে কয়টি অপত্য জনন কোষ সৃষ্টি হয় ? 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মাইটোসিস কোষ বিভাজনের ২টি বৈশিষ্ট্য বল।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467600" cy="1676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মাইটোসিস কোষ বিভাজন প্রক্রিয়া বর্ণনা কর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653280" y="1782833"/>
            <a:ext cx="4593209" cy="3307089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1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</a:p>
          <a:p>
            <a:r>
              <a:rPr lang="en-US" sz="2100" dirty="0">
                <a:solidFill>
                  <a:schemeClr val="tx1"/>
                </a:solidFill>
              </a:rPr>
              <a:t>                              </a:t>
            </a:r>
            <a:r>
              <a:rPr lang="bn-IN" dirty="0">
                <a:solidFill>
                  <a:schemeClr val="tx1"/>
                </a:solidFill>
              </a:rPr>
              <a:t>বিএসসি,বিএড,এমএ,এমএড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সহকারি শিক্ষক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bn-IN" sz="2100" dirty="0">
                <a:solidFill>
                  <a:schemeClr val="tx1"/>
                </a:solidFill>
              </a:rPr>
              <a:t>কালাই, জয়পুরহাট।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ইমেইল- </a:t>
            </a:r>
            <a:r>
              <a:rPr lang="en-US" sz="2100" dirty="0">
                <a:solidFill>
                  <a:schemeClr val="tx1"/>
                </a:solidFill>
              </a:rPr>
              <a:t>atnazmul81@gmail.com</a:t>
            </a:r>
            <a:endParaRPr lang="en-US" sz="2100" u="sng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Facebook- </a:t>
            </a:r>
            <a:r>
              <a:rPr lang="en-US" sz="2100" dirty="0" err="1">
                <a:solidFill>
                  <a:schemeClr val="tx1"/>
                </a:solidFill>
              </a:rPr>
              <a:t>Nazmul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Haque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Shamim</a:t>
            </a: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2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43000"/>
            <a:ext cx="3048000" cy="4191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17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367" y="1290060"/>
            <a:ext cx="1502765" cy="452431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সব্বাইকে </a:t>
            </a:r>
            <a:endParaRPr lang="bn-IN" sz="4800" dirty="0"/>
          </a:p>
          <a:p>
            <a:r>
              <a:rPr lang="bn-IN" sz="4800" dirty="0">
                <a:solidFill>
                  <a:srgbClr val="00B0F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FF000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0070C0"/>
                </a:solidFill>
              </a:rPr>
              <a:t>ধন্যবাদ</a:t>
            </a:r>
            <a:r>
              <a:rPr lang="en-US" sz="300" dirty="0">
                <a:solidFill>
                  <a:srgbClr val="0070C0"/>
                </a:solidFill>
              </a:rPr>
              <a:t>[</a:t>
            </a:r>
            <a:r>
              <a:rPr lang="bn-IN" sz="4800" dirty="0">
                <a:solidFill>
                  <a:srgbClr val="0070C0"/>
                </a:solidFill>
              </a:rPr>
              <a:t> </a:t>
            </a:r>
            <a:r>
              <a:rPr lang="en-US" sz="400" dirty="0">
                <a:solidFill>
                  <a:srgbClr val="0070C0"/>
                </a:solidFill>
              </a:rPr>
              <a:t>[</a:t>
            </a:r>
            <a:r>
              <a:rPr lang="en-US" sz="300" dirty="0">
                <a:solidFill>
                  <a:srgbClr val="0070C0"/>
                </a:solidFill>
              </a:rPr>
              <a:t>]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75" y="1143001"/>
            <a:ext cx="557189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47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66800" y="1752600"/>
            <a:ext cx="7010400" cy="37338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bn-BD" sz="6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 অষ্টম </a:t>
            </a:r>
          </a:p>
          <a:p>
            <a:r>
              <a:rPr lang="bn-BD" sz="6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সাধারণ বিজ্ঞান</a:t>
            </a:r>
          </a:p>
          <a:p>
            <a:r>
              <a:rPr lang="bn-BD" sz="6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কোষ বিভাজন 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321" y="740950"/>
            <a:ext cx="4419600" cy="6157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পূর্বজ্ঞান যাচাই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brick-mor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400" y="1712470"/>
            <a:ext cx="3714750" cy="2114550"/>
          </a:xfrm>
        </p:spPr>
      </p:pic>
      <p:pic>
        <p:nvPicPr>
          <p:cNvPr id="9" name="Picture 8" descr="2-bri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5139" y="1951036"/>
            <a:ext cx="1515846" cy="1676399"/>
          </a:xfrm>
          <a:prstGeom prst="rect">
            <a:avLst/>
          </a:prstGeom>
        </p:spPr>
      </p:pic>
      <p:pic>
        <p:nvPicPr>
          <p:cNvPr id="1026" name="Picture 2" descr="H:\comm-1-bric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886200"/>
            <a:ext cx="5572125" cy="2533650"/>
          </a:xfrm>
          <a:prstGeom prst="rect">
            <a:avLst/>
          </a:prstGeom>
          <a:noFill/>
        </p:spPr>
      </p:pic>
      <p:pic>
        <p:nvPicPr>
          <p:cNvPr id="13" name="Picture 12" descr="brick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113" y="2078591"/>
            <a:ext cx="1605020" cy="126501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90600"/>
            <a:ext cx="54864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356201"/>
            <a:ext cx="5715000" cy="36576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কোষ বিভাজনের সংজ্ঞা বলতে পারবে।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কোষ বিভাজনের প্রকারভেদ বলতে পারবে।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মাইটোসিস কোষ বিভাজনের বৈশিষ্ট্য বলতে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মাইটোসিস কোষ বিভাজন প্রক্রিয়া বর্ণনা করতে পারবে।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57" y="616497"/>
            <a:ext cx="8229600" cy="11430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কোষ বিভাজন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359" y="1692276"/>
            <a:ext cx="69342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কোষ বিভাজনঃ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যে প্রক্রিয়ায় একটি সজীব কোষ বিভাজিত হয়ে দুই বা ততোধিক নতুন কোষ উৎপন্ন হয় তাকে কোষ বিভাজন বলে।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কোষ বিভাজনের ফলে জীবের দৈহিক বৃদ্ধি, জীবদেহের ক্ষয়পূরন, ভ্রনের পরিস্ফুটন, প্রজনন ঘটে।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কোষ বিভাজন প্রধানত  দুই প্রকার ।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(১) মাইটোসিস কোষ বিভাজন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(২) মিয়োসিস কোষ বিভাজন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077200" cy="7159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4900" dirty="0" smtClean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3074" name="Picture 2" descr="H:\mitosismeiosis  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57391"/>
          <a:stretch>
            <a:fillRect/>
          </a:stretch>
        </p:blipFill>
        <p:spPr bwMode="auto">
          <a:xfrm>
            <a:off x="952500" y="1371600"/>
            <a:ext cx="7086600" cy="47244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45" y="828005"/>
            <a:ext cx="8458200" cy="94456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মাইটোসিস কোষ বিভাজন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2057400"/>
            <a:ext cx="7239000" cy="39624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 প্রক্রিয়ায় পরিণত দেহকোষ বিভাজিত হয়ে সম আকৃতি এবং সমগুণ সম্পন্ন দুটি অপত্য কোষ সৃষ্টি হয় তাকে মাইটোসিস বলে।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বিভাজন প্রধানত জীবের দেহ কোষে ঘটে।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নিউক্লিয়াস ও ক্রোমোসোম একবার বিভাজিত হয় এবং নিউক্লিয়াস ও ক্রোমোসোমের সংখ্যা মাতৃকোষের সমান থাকে।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মাইটোসিস কোষ বিভাজন ৫টি ধাপে সম্পন্ন হয়। প্রোফেজ , প্রো-মেটাফেজ , মেটাফেজ, এনাফেজ ও টেলোফেজ।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055" y="488744"/>
            <a:ext cx="7924800" cy="48736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মাইটোসিস কোষ বিভাজনের প্রক্রিয়া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:\1_mitosis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990600"/>
            <a:ext cx="7696200" cy="4876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391400" y="3429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অপত্য কোষ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508" y="114651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ইন্টারফেজ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106680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প্রফেজ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1143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প্রো মেটাফেজ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106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মেটাফেজ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508" y="351686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এনাফেজ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7275" y="328302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টেলোফেজ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25" y="711091"/>
            <a:ext cx="84582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bn-BD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22009"/>
            <a:ext cx="6934200" cy="304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মাইটোসিস কোষ বিভাজনের বৈশিষ্ট্য লিখ ?</a:t>
            </a:r>
          </a:p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মাইটোসিস কোষ বিভাজনের ধাপগুলো লিখ 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604</Words>
  <Application>Microsoft Office PowerPoint</Application>
  <PresentationFormat>On-screen Show (4:3)</PresentationFormat>
  <Paragraphs>105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পূর্বজ্ঞান যাচাই </vt:lpstr>
      <vt:lpstr>এই পাঠ শেষে শিক্ষার্থীরা </vt:lpstr>
      <vt:lpstr>কোষ বিভাজন </vt:lpstr>
      <vt:lpstr>চিত্র  </vt:lpstr>
      <vt:lpstr>মাইটোসিস কোষ বিভাজন  </vt:lpstr>
      <vt:lpstr>মাইটোসিস কোষ বিভাজনের প্রক্রিয়া </vt:lpstr>
      <vt:lpstr>দলীয় কাজ </vt:lpstr>
      <vt:lpstr>মূল্যায়ন </vt:lpstr>
      <vt:lpstr>বাড়ির কাজ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137</cp:revision>
  <dcterms:created xsi:type="dcterms:W3CDTF">2006-08-16T00:00:00Z</dcterms:created>
  <dcterms:modified xsi:type="dcterms:W3CDTF">2021-01-09T13:37:42Z</dcterms:modified>
</cp:coreProperties>
</file>