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42" r:id="rId3"/>
    <p:sldMasterId id="2147484330" r:id="rId4"/>
    <p:sldMasterId id="2147484366" r:id="rId5"/>
    <p:sldMasterId id="2147484378" r:id="rId6"/>
    <p:sldMasterId id="2147484444" r:id="rId7"/>
    <p:sldMasterId id="2147484473" r:id="rId8"/>
    <p:sldMasterId id="2147484490" r:id="rId9"/>
  </p:sldMasterIdLst>
  <p:notesMasterIdLst>
    <p:notesMasterId r:id="rId23"/>
  </p:notesMasterIdLst>
  <p:sldIdLst>
    <p:sldId id="297" r:id="rId10"/>
    <p:sldId id="298" r:id="rId11"/>
    <p:sldId id="299" r:id="rId12"/>
    <p:sldId id="288" r:id="rId13"/>
    <p:sldId id="260" r:id="rId14"/>
    <p:sldId id="261" r:id="rId15"/>
    <p:sldId id="289" r:id="rId16"/>
    <p:sldId id="300" r:id="rId17"/>
    <p:sldId id="293" r:id="rId18"/>
    <p:sldId id="292" r:id="rId19"/>
    <p:sldId id="280" r:id="rId20"/>
    <p:sldId id="295" r:id="rId21"/>
    <p:sldId id="3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90479D5-109A-4E64-A4D4-44D90977BF86}">
          <p14:sldIdLst>
            <p14:sldId id="297"/>
            <p14:sldId id="287"/>
            <p14:sldId id="279"/>
            <p14:sldId id="288"/>
            <p14:sldId id="259"/>
            <p14:sldId id="260"/>
            <p14:sldId id="261"/>
            <p14:sldId id="280"/>
            <p14:sldId id="289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Untitled Section" id="{B482D976-17C0-4855-84C3-0E95C9AB489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ADULLAH" initials="A" lastIdx="2" clrIdx="0">
    <p:extLst>
      <p:ext uri="{19B8F6BF-5375-455C-9EA6-DF929625EA0E}">
        <p15:presenceInfo xmlns:p15="http://schemas.microsoft.com/office/powerpoint/2012/main" xmlns="" userId="ASA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3300"/>
    <a:srgbClr val="006600"/>
    <a:srgbClr val="4708A4"/>
    <a:srgbClr val="FF0000"/>
    <a:srgbClr val="38077F"/>
    <a:srgbClr val="59A559"/>
    <a:srgbClr val="FFFF99"/>
    <a:srgbClr val="757A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89625" autoAdjust="0"/>
  </p:normalViewPr>
  <p:slideViewPr>
    <p:cSldViewPr snapToGrid="0">
      <p:cViewPr varScale="1">
        <p:scale>
          <a:sx n="65" d="100"/>
          <a:sy n="65" d="100"/>
        </p:scale>
        <p:origin x="-9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207F-00B3-4E66-91E1-BC53D8B8AAA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6510-18DE-4128-A13D-1849DA524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83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3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70091-3927-4B43-BA2F-1FF99A5B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B868E6-938B-48F5-B6A9-1DA7D44CC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CF64FA-9540-4454-B830-FDC981AC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C58BD-8561-4101-AB30-0A4B2FA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FACE5-85CA-4021-B48C-14B068D7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76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70487-A1F9-401E-92AC-965F1F47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952F51-0BA1-4A7F-A46B-D456AD98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68796-43A3-4603-9BE5-6FEEABB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4797B-910A-4B9A-858E-8E071725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12600-6C8D-4BC1-878B-44C72ECF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895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84341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2921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5581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46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303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3698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808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551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713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6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043F50-9B71-48EE-B057-BCA28343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2B7E38-B95F-42FE-8885-9DF652F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8CDFD-32AB-479F-B765-61F8E608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BCDE3-19CE-423B-9961-E0C164FB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AD883-5BBB-4FDC-A79C-609BC0AF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428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8578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689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8071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164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2676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858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5916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11956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514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41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92682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1145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4995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59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04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38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64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620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327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0606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7503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BF9B4-FBBC-43E7-B28E-6E712A7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044C8-94A9-4629-9A29-0076C134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1747D-3A25-4AC2-B0DC-D75BC60C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41150-E81F-4CC2-851A-F3669F06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D36460-47E5-4F40-B65D-564C7F27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39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6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0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484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0092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94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1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3330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317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581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6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581E8-065A-45D8-A026-A2D8199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0A5508-B2C3-4960-B16E-0EC14EF0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93D317-3B2C-456E-8156-85E2B6F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51ACA-308D-4162-B8DC-305BDF8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E5F985-A713-4DD2-8FE6-61F05130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407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411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65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172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4511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74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8978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10494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98313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985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20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B4480-FE58-44E7-84B6-5697D950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8A8F6-329D-4D08-BECB-9C9FF8555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97A2B-DCB8-4718-B29A-E21E40C7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3FB663-9711-48B3-AD3E-8BA57F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3DAA7-3D80-4313-86EB-76DF3FCA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7CE61-04D1-4CFB-8C7F-C5316ED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64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5528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090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577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723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376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812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09182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8437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902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21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9C24B-EFE2-4075-BC10-FB47BC97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D279E9-8808-4DC3-93D8-2B18C7AA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B0E6AE-889B-4E77-8F48-9A89DCEC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89DE12-11EF-4EC3-AD83-DD71EE01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FF8BC5-5D83-482E-9FD3-8A94FF53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2E639A-43A8-4AB4-AE04-740972BE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850B47-BA5B-4FF5-ACE9-9AA22B3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CB712E-D912-42FD-A706-9EBC3E00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367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100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99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04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314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50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40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701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91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954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26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EA4FD-7E28-4AD0-A781-232E0B14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056E7D-558D-4A69-82A7-37B538EE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9FFABC-BD3F-4A7A-BCF4-9CB6B48E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D3C1E1-BFD0-41A7-9C28-18CDFA06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902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9169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3600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301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8950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5871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773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236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830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6273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12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C0E276-811F-49CB-BEF1-191E07A8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C3DE65-BFA2-4D15-AA3A-3A654BC2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2C3E1F-8C6B-4FD0-8E0F-AAE04DA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7837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6224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5311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6624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198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25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29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75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874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31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70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474906-3D2C-44EC-9503-1C9A1B2D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9CB532-7A57-4474-A33D-C1D2D4EA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7FF3D0-938C-40E8-BCCC-231F998B3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CA82CB-A1FE-462D-98E1-64275E32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EDA193-3C67-4552-BC12-11E1F042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8E3A64-B91D-4776-AD9E-5452302D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5159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345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27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6589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8582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020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9117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265362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170078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983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95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E6D68-14E8-48B1-8AF2-EC833AB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24967F-919B-4212-AEFC-A4AECFF3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DD49D3-53D6-4B05-887D-85EB2539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40958F-4738-4140-8EB2-1200A409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D5D6A6-8A50-465C-9660-86899C6C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13B66E-70A8-46C7-AB5C-C0FEA424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339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4944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468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623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8099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677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045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9826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5800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8208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820E41-1298-4A55-A01F-41AC849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0AEB0A-EE43-4CE4-AE96-2DAD684B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016CF-25F9-444D-98EA-553D0BD6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B89EA-4828-446B-AADB-C648A2BF2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73E8AB-9B6A-4F07-9EE6-CE40D9BB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0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8806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4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21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9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453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09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  <p:sldLayoutId id="2147484504" r:id="rId14"/>
    <p:sldLayoutId id="2147484505" r:id="rId15"/>
    <p:sldLayoutId id="2147484506" r:id="rId16"/>
    <p:sldLayoutId id="21474845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9B2CFA-41B3-48B3-B5B8-ED0987BA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9" y="346134"/>
            <a:ext cx="10722078" cy="6143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827" y="265160"/>
            <a:ext cx="929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bn-IN" sz="5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তোমাদেরকে... </a:t>
            </a:r>
            <a:endParaRPr lang="en-US" sz="5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1627" y="4818971"/>
            <a:ext cx="85721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11500" b="1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spc="50" dirty="0">
              <a:ln w="0"/>
              <a:solidFill>
                <a:srgbClr val="00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9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76994C-490E-4384-A44E-0CB57BAE4F22}"/>
              </a:ext>
            </a:extLst>
          </p:cNvPr>
          <p:cNvSpPr txBox="1"/>
          <p:nvPr/>
        </p:nvSpPr>
        <p:spPr>
          <a:xfrm>
            <a:off x="347209" y="268356"/>
            <a:ext cx="1176859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প্রকাশ থাকে যে,  </a:t>
            </a:r>
            <a:endParaRPr kumimoji="0" lang="ar-SA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আরবি ভাষায়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اَلْحَالُ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কই ধরনের সীগাহ ব্যবহ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52168" y="2153264"/>
            <a:ext cx="10028903" cy="2256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মূলকথাঃ </a:t>
            </a:r>
            <a:r>
              <a:rPr lang="ar-S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bn-IN" sz="28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يَشْرَبُ</a:t>
            </a:r>
            <a:r>
              <a:rPr lang="bn-IN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يَدْخُلُ</a:t>
            </a:r>
            <a:r>
              <a:rPr lang="bn-IN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يَدْرُسُ</a:t>
            </a:r>
            <a:r>
              <a:rPr lang="bn-IN" sz="28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এখানে প্রত্যেক 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bn-IN" sz="28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bn-IN" sz="28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বলা যায়, আবার </a:t>
            </a:r>
            <a:r>
              <a:rPr lang="ar-SA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bn-IN" sz="2800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বলা যায় ।</a:t>
            </a:r>
            <a:endParaRPr lang="en-US" sz="2800" kern="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r-SA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22671" y="4616245"/>
            <a:ext cx="9748684" cy="2020529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 প্রকার । যথা –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اَلْمَاضِيْ </a:t>
            </a:r>
            <a:r>
              <a:rPr lang="en-US" sz="280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280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b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1918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A6363-E6CB-4F4E-8575-AA091B870C42}"/>
              </a:ext>
            </a:extLst>
          </p:cNvPr>
          <p:cNvSpPr txBox="1"/>
          <p:nvPr/>
        </p:nvSpPr>
        <p:spPr>
          <a:xfrm>
            <a:off x="4774930" y="144361"/>
            <a:ext cx="3705393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B83130-073F-4F98-AE55-706C69EE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75" y="1592826"/>
            <a:ext cx="6594694" cy="41216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ECC2D18-C788-450B-964C-12F30C35250C}"/>
              </a:ext>
            </a:extLst>
          </p:cNvPr>
          <p:cNvSpPr txBox="1"/>
          <p:nvPr/>
        </p:nvSpPr>
        <p:spPr>
          <a:xfrm>
            <a:off x="0" y="1118777"/>
            <a:ext cx="962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লিখ........................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C46563-3812-422E-86D7-D9F37E7CF783}"/>
              </a:ext>
            </a:extLst>
          </p:cNvPr>
          <p:cNvSpPr txBox="1"/>
          <p:nvPr/>
        </p:nvSpPr>
        <p:spPr>
          <a:xfrm>
            <a:off x="709100" y="3957376"/>
            <a:ext cx="5072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ক্রিয়া স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াদনের সময়কে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0D62A9-0BDE-41C6-94C9-8E70FDB80099}"/>
              </a:ext>
            </a:extLst>
          </p:cNvPr>
          <p:cNvSpPr txBox="1"/>
          <p:nvPr/>
        </p:nvSpPr>
        <p:spPr>
          <a:xfrm>
            <a:off x="278298" y="2604052"/>
            <a:ext cx="5327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53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9CA5EF-DB45-4808-B990-558BA063B14B}"/>
              </a:ext>
            </a:extLst>
          </p:cNvPr>
          <p:cNvSpPr/>
          <p:nvPr/>
        </p:nvSpPr>
        <p:spPr>
          <a:xfrm>
            <a:off x="0" y="180380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ষ্যৎ কাল 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বর্ননা কর।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4F2897-F62D-40BE-9DEE-84E9E947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2588547"/>
            <a:ext cx="10648335" cy="4269453"/>
          </a:xfrm>
          <a:prstGeom prst="rect">
            <a:avLst/>
          </a:prstGeom>
        </p:spPr>
      </p:pic>
      <p:sp>
        <p:nvSpPr>
          <p:cNvPr id="7" name="Regular Pentagon 6"/>
          <p:cNvSpPr/>
          <p:nvPr/>
        </p:nvSpPr>
        <p:spPr>
          <a:xfrm>
            <a:off x="3156154" y="235975"/>
            <a:ext cx="4365522" cy="163707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79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3" y="300789"/>
            <a:ext cx="10694737" cy="6557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2947" y="1082842"/>
            <a:ext cx="9839158" cy="2914420"/>
          </a:xfrm>
          <a:prstGeom prst="rect">
            <a:avLst/>
          </a:prstGeom>
        </p:spPr>
        <p:txBody>
          <a:bodyPr wrap="square" lIns="66833" tIns="33417" rIns="66833" bIns="33417">
            <a:spAutoFit/>
          </a:bodyPr>
          <a:lstStyle/>
          <a:p>
            <a:pPr algn="ctr"/>
            <a:r>
              <a:rPr lang="ar-SA" sz="8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الى اللقاء –ان شاء الله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03579" y="4030579"/>
            <a:ext cx="3636211" cy="17445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6833" tIns="33417" rIns="66833" bIns="33417" rtlCol="0" anchor="ctr"/>
          <a:lstStyle/>
          <a:p>
            <a:pPr algn="ctr"/>
            <a:r>
              <a:rPr lang="ar-SA" sz="10100" dirty="0" smtClean="0">
                <a:solidFill>
                  <a:srgbClr val="FF0000"/>
                </a:solidFill>
              </a:rPr>
              <a:t>ا</a:t>
            </a:r>
            <a:r>
              <a:rPr lang="ar-SA" sz="8400" dirty="0" smtClean="0">
                <a:solidFill>
                  <a:srgbClr val="FF0000"/>
                </a:solidFill>
              </a:rPr>
              <a:t>لوداع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17" y="152400"/>
            <a:ext cx="10153683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>
                <a:solidFill>
                  <a:srgbClr val="002060"/>
                </a:solidFill>
              </a:rPr>
              <a:t> </a:t>
            </a:r>
            <a:r>
              <a:rPr lang="ar-EG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تعريف المعلم</a:t>
            </a:r>
            <a:r>
              <a:rPr lang="en-US" sz="4400" b="1" dirty="0" smtClean="0">
                <a:solidFill>
                  <a:srgbClr val="002060"/>
                </a:solidFill>
              </a:rPr>
              <a:t>/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3"/>
            <a:ext cx="4256584" cy="3643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484916" y="1214422"/>
            <a:ext cx="7192737" cy="20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لللغة العربية</a:t>
            </a:r>
            <a:endPara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01712137320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3154" y="3589237"/>
            <a:ext cx="7682635" cy="306228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রকিব উদ্দীন মোল্লা</a:t>
            </a:r>
          </a:p>
          <a:p>
            <a:pPr algn="ctr"/>
            <a:r>
              <a:rPr lang="en-GB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bn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প্রভাষক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হীরাপুর আলিম মাদ্রাসা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নং ০১৭১২ ১৩৭৩২০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267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7445" y="0"/>
            <a:ext cx="5914103" cy="117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 পরিচিতি</a:t>
            </a:r>
            <a:endParaRPr lang="en-GB" sz="4400" dirty="0"/>
          </a:p>
        </p:txBody>
      </p:sp>
      <p:sp>
        <p:nvSpPr>
          <p:cNvPr id="3" name="Right Arrow 2"/>
          <p:cNvSpPr/>
          <p:nvPr/>
        </p:nvSpPr>
        <p:spPr>
          <a:xfrm>
            <a:off x="0" y="1386348"/>
            <a:ext cx="3854343" cy="207952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4000" dirty="0">
              <a:solidFill>
                <a:srgbClr val="00FF0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327354" y="2698954"/>
            <a:ext cx="9055511" cy="3760839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4800" dirty="0" smtClean="0">
                <a:solidFill>
                  <a:srgbClr val="380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تَعْرِفُ </a:t>
            </a:r>
            <a:r>
              <a:rPr lang="ar-SA" sz="4800" dirty="0" smtClean="0">
                <a:solidFill>
                  <a:srgbClr val="380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الزَّمَانِ وَ </a:t>
            </a:r>
            <a:r>
              <a:rPr lang="ar-SA" sz="4800" dirty="0" smtClean="0">
                <a:solidFill>
                  <a:srgbClr val="380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اَقْسَامُهُ</a:t>
            </a: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যামান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8286AE-794D-4760-A92D-9266170BD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9" y="1592826"/>
            <a:ext cx="3805084" cy="2243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2853A1-C7B7-4496-8EF2-875B8F04A31F}"/>
              </a:ext>
            </a:extLst>
          </p:cNvPr>
          <p:cNvSpPr txBox="1"/>
          <p:nvPr/>
        </p:nvSpPr>
        <p:spPr>
          <a:xfrm>
            <a:off x="672335" y="269639"/>
            <a:ext cx="106986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িকে তাকা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 করতেছে  ও কি হয়েছে………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CA4763-E243-4235-BCE6-2AB3EE5F4EDC}"/>
              </a:ext>
            </a:extLst>
          </p:cNvPr>
          <p:cNvSpPr txBox="1"/>
          <p:nvPr/>
        </p:nvSpPr>
        <p:spPr>
          <a:xfrm>
            <a:off x="253716" y="3970308"/>
            <a:ext cx="352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মুসাফাহা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DD93B4-6A1C-4C31-8582-68FF3E1F1F9D}"/>
              </a:ext>
            </a:extLst>
          </p:cNvPr>
          <p:cNvSpPr txBox="1"/>
          <p:nvPr/>
        </p:nvSpPr>
        <p:spPr>
          <a:xfrm>
            <a:off x="4173793" y="3920400"/>
            <a:ext cx="371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লোকটি নামাজ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as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D993C2-63AD-4CB2-85DD-D7BDAFA0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7" y="1628871"/>
            <a:ext cx="3877417" cy="22221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7A5D88-F8DA-4F47-BAD1-F0B4AD55D3D5}"/>
              </a:ext>
            </a:extLst>
          </p:cNvPr>
          <p:cNvSpPr txBox="1"/>
          <p:nvPr/>
        </p:nvSpPr>
        <p:spPr>
          <a:xfrm>
            <a:off x="1043608" y="5496338"/>
            <a:ext cx="1033669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 বর্তমান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 অতীত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ownload (4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905" y="1592826"/>
            <a:ext cx="3592308" cy="2277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40760" y="4026309"/>
            <a:ext cx="2477729" cy="309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লোকটি  ক্রয় ক</a:t>
            </a:r>
            <a:r>
              <a:rPr lang="bn-IN" dirty="0" smtClean="0">
                <a:solidFill>
                  <a:srgbClr val="FF3300"/>
                </a:solidFill>
              </a:rPr>
              <a:t>রল</a:t>
            </a:r>
            <a:endParaRPr lang="en-GB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39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760838" y="0"/>
            <a:ext cx="4660491" cy="16075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7355" y="2344994"/>
            <a:ext cx="9542205" cy="2595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r-SA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زَمَانْ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বর্ণনা করতে পারবে ।</a:t>
            </a:r>
            <a:endParaRPr lang="ar-SA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A" sz="4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زَمَانْ</a:t>
            </a:r>
            <a:r>
              <a:rPr lang="bn-IN" sz="4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লিখতে পারবে ।</a:t>
            </a:r>
            <a:endParaRPr lang="en-GB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827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70068">
              <a:schemeClr val="bg2">
                <a:shade val="78000"/>
                <a:hueMod val="44000"/>
                <a:satMod val="200000"/>
                <a:lumMod val="69000"/>
              </a:schemeClr>
            </a:gs>
            <a:gs pos="58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877672-9F2A-4DDE-B566-63A0BF553542}"/>
              </a:ext>
            </a:extLst>
          </p:cNvPr>
          <p:cNvSpPr txBox="1"/>
          <p:nvPr/>
        </p:nvSpPr>
        <p:spPr>
          <a:xfrm>
            <a:off x="5458656" y="3135782"/>
            <a:ext cx="5996673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470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470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4708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4708A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82063D-0E2C-4FBB-A5AF-86372954112F}"/>
              </a:ext>
            </a:extLst>
          </p:cNvPr>
          <p:cNvSpPr txBox="1"/>
          <p:nvPr/>
        </p:nvSpPr>
        <p:spPr>
          <a:xfrm>
            <a:off x="1474839" y="3995678"/>
            <a:ext cx="9984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فِعْلٌ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াদনের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زَمَان</a:t>
            </a:r>
            <a:r>
              <a:rPr lang="ar-S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ْ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/>
          </a:p>
          <a:p>
            <a:endParaRPr lang="bn-IN" sz="36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r-SA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شَرِبْتُ    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আমি পান ক</a:t>
            </a:r>
            <a:r>
              <a:rPr lang="as-IN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েছি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r-SA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اَشْرَبُ 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আমি পান কর</a:t>
            </a:r>
            <a:r>
              <a:rPr lang="as-IN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274143" y="0"/>
            <a:ext cx="5737122" cy="165270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3456" y="1297858"/>
            <a:ext cx="5427407" cy="231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bn-I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 বা</a:t>
            </a:r>
            <a:r>
              <a:rPr lang="bn-I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tens .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575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79172" y="250723"/>
            <a:ext cx="6341808" cy="1238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bn-IN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প্রকারঃ </a:t>
            </a:r>
            <a:endParaRPr lang="bn-IN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150374" y="1519083"/>
            <a:ext cx="9940413" cy="4527756"/>
          </a:xfrm>
          <a:prstGeom prst="up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زَمَانْ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bn-IN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 তিন প্রকার । </a:t>
            </a:r>
            <a:r>
              <a:rPr lang="bn-IN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r-S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َلْمَاضِيْ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	  ২।</a:t>
            </a:r>
            <a:r>
              <a:rPr lang="ar-SA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اَلْحَالُ</a:t>
            </a:r>
            <a:r>
              <a:rPr lang="ar-S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endParaRPr lang="bn-IN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َلْمُسْتَقْبِلُ</a:t>
            </a:r>
            <a:r>
              <a:rPr lang="ar-SA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7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588" y="451125"/>
            <a:ext cx="95274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الْمَاضِي</a:t>
            </a:r>
            <a:endParaRPr lang="en-GB" sz="3600" dirty="0" smtClean="0">
              <a:solidFill>
                <a:srgbClr val="FF3300"/>
              </a:solidFill>
            </a:endParaRPr>
          </a:p>
          <a:p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َلْمَاضِي</a:t>
            </a:r>
            <a:endParaRPr lang="en-GB" sz="2800" dirty="0" smtClean="0">
              <a:solidFill>
                <a:srgbClr val="FF3300"/>
              </a:solidFill>
            </a:endParaRPr>
          </a:p>
          <a:p>
            <a:pPr lvl="0"/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0"/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SA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شَرِبَ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ar-SA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نَصَرَ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 smtClean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r-SA" sz="2800" dirty="0" smtClean="0">
                <a:solidFill>
                  <a:srgbClr val="FF330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7859" y="2560811"/>
            <a:ext cx="9733935" cy="2202917"/>
            <a:chOff x="1537343" y="2031991"/>
            <a:chExt cx="9862837" cy="1441408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755529" y="-2171253"/>
              <a:ext cx="1441408" cy="9847895"/>
            </a:xfrm>
            <a:prstGeom prst="round2SameRect">
              <a:avLst/>
            </a:prstGeom>
            <a:solidFill>
              <a:srgbClr val="FF0000">
                <a:alpha val="90000"/>
              </a:srgb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537343" y="2036520"/>
              <a:ext cx="9777531" cy="130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5875" rIns="15875" bIns="15875" numCol="1" spcCol="1270" anchor="ctr" anchorCtr="0">
              <a:noAutofit/>
            </a:bodyPr>
            <a:lstStyle/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ar-SA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اَلْحَالُ</a:t>
              </a:r>
            </a:p>
            <a:p>
              <a:pPr marL="228600" lvl="1" indent="-22860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ar-SA" sz="40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 বর্তমানে অতিবাহিত হচ্ছে, তাকে </a:t>
              </a:r>
              <a:r>
                <a:rPr lang="ar-SA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Times New Roman" panose="02020603050405020304" pitchFamily="18" charset="0"/>
                </a:rPr>
                <a:t> اَلْحَالُ</a:t>
              </a: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বা</a:t>
              </a:r>
              <a:r>
                <a:rPr lang="bn-IN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 কাল বলে ।</a:t>
              </a: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যেমন- </a:t>
              </a:r>
              <a:r>
                <a:rPr lang="ar-SA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يَشْرَبُ </a:t>
              </a:r>
              <a:r>
                <a:rPr lang="en-US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 পান করছে )</a:t>
              </a:r>
              <a:r>
                <a:rPr lang="ar-SA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يَدْخُلُ </a:t>
              </a:r>
              <a:r>
                <a:rPr lang="en-US" sz="28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 প্রবেশ করছে)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53952" y="4885650"/>
            <a:ext cx="9847897" cy="1441408"/>
            <a:chOff x="903357" y="6066216"/>
            <a:chExt cx="9847897" cy="1441408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5106603" y="1862972"/>
              <a:ext cx="1441408" cy="9847895"/>
            </a:xfrm>
            <a:prstGeom prst="round2SameRect">
              <a:avLst/>
            </a:prstGeom>
            <a:solidFill>
              <a:srgbClr val="00B050">
                <a:alpha val="90000"/>
              </a:srgbClr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903357" y="6107080"/>
              <a:ext cx="9777531" cy="130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6510" rIns="16510" bIns="16510" numCol="1" spcCol="1270" anchor="ctr" anchorCtr="0">
              <a:noAutofit/>
            </a:bodyPr>
            <a:lstStyle/>
            <a:p>
              <a:pPr marL="228600" lvl="1" indent="-22860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ar-SA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</a:t>
              </a:r>
              <a:r>
                <a:rPr lang="ar-SA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لْمُسْتَقْبِلُ</a:t>
              </a:r>
              <a:endPara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ar-SA" sz="24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400" kern="1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4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 পরবর্তী সময়ে আসবে, তাকে </a:t>
              </a:r>
              <a:r>
                <a:rPr lang="ar-SA" sz="2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اَلْمُسْتَقْبِلُ</a:t>
              </a:r>
              <a:r>
                <a:rPr lang="ar-SA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বা ভবিষ্যৎ কাল বলে।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যেমন- </a:t>
              </a:r>
              <a:r>
                <a:rPr lang="ar-SA" sz="2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يَشْرَبُ </a:t>
              </a:r>
              <a:r>
                <a:rPr lang="en-US" sz="2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 পান করবে)</a:t>
              </a:r>
              <a:r>
                <a:rPr lang="ar-SA" sz="2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يَدْرُسُ  </a:t>
              </a:r>
              <a:r>
                <a:rPr lang="en-US" sz="2400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n-US" sz="2400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 পড়বে)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32300F-7645-48AE-AE31-DA229622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989" y="2934663"/>
            <a:ext cx="6054212" cy="3923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F0BB3-9ED1-4C63-B869-5CF2512D969D}"/>
              </a:ext>
            </a:extLst>
          </p:cNvPr>
          <p:cNvSpPr txBox="1"/>
          <p:nvPr/>
        </p:nvSpPr>
        <p:spPr>
          <a:xfrm>
            <a:off x="943896" y="1192695"/>
            <a:ext cx="9763433" cy="6463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فِعْلٌ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r-SA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اَلْمَاضِيْ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اَلْمُسْتَقْبِلُ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D19E26-EDE2-4B6B-9320-4076AA273166}"/>
              </a:ext>
            </a:extLst>
          </p:cNvPr>
          <p:cNvSpPr txBox="1"/>
          <p:nvPr/>
        </p:nvSpPr>
        <p:spPr>
          <a:xfrm>
            <a:off x="2613991" y="2256182"/>
            <a:ext cx="78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نَصَرَ – تَضْرِبُ – خَتَمَ – تَذْهَبُ – قَعَدَ – تَنْصُرُ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36EDBB-9361-40A5-B81E-B1C9F88927E7}"/>
              </a:ext>
            </a:extLst>
          </p:cNvPr>
          <p:cNvSpPr txBox="1"/>
          <p:nvPr/>
        </p:nvSpPr>
        <p:spPr>
          <a:xfrm>
            <a:off x="0" y="3607906"/>
            <a:ext cx="265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اَلْمَاضِيْ </a:t>
            </a:r>
            <a:endParaRPr lang="en-US" sz="40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846592-7775-411D-80CA-ACC3E70D51E0}"/>
              </a:ext>
            </a:extLst>
          </p:cNvPr>
          <p:cNvSpPr txBox="1"/>
          <p:nvPr/>
        </p:nvSpPr>
        <p:spPr>
          <a:xfrm>
            <a:off x="516835" y="4303643"/>
            <a:ext cx="103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نَصَرَ</a:t>
            </a:r>
          </a:p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خَتَمَ</a:t>
            </a:r>
          </a:p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قَعَدَ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B24BAF-7A4E-439F-8F46-E6FDECAA151C}"/>
              </a:ext>
            </a:extLst>
          </p:cNvPr>
          <p:cNvSpPr txBox="1"/>
          <p:nvPr/>
        </p:nvSpPr>
        <p:spPr>
          <a:xfrm>
            <a:off x="2991678" y="3607905"/>
            <a:ext cx="20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اَلْمُسْتَقْبِلُ</a:t>
            </a:r>
            <a:endParaRPr lang="en-US" sz="4000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C6162F-238E-42C5-86EE-64C478443954}"/>
              </a:ext>
            </a:extLst>
          </p:cNvPr>
          <p:cNvSpPr txBox="1"/>
          <p:nvPr/>
        </p:nvSpPr>
        <p:spPr>
          <a:xfrm>
            <a:off x="3160643" y="4403035"/>
            <a:ext cx="1580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تَضْرِبُ</a:t>
            </a:r>
          </a:p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تَذْهَبُ</a:t>
            </a:r>
          </a:p>
          <a:p>
            <a:r>
              <a:rPr lang="ar-S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تَنْصُرُ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043947" y="-1"/>
            <a:ext cx="3687097" cy="10471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যৌথ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কাজ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3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allAtOnce"/>
      <p:bldP spid="7" grpId="0"/>
      <p:bldP spid="9" grpId="0" build="allAtOnce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9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1837</TotalTime>
  <Words>530</Words>
  <Application>Microsoft Office PowerPoint</Application>
  <PresentationFormat>Custom</PresentationFormat>
  <Paragraphs>79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Office Theme</vt:lpstr>
      <vt:lpstr>1_Organic</vt:lpstr>
      <vt:lpstr>1_Savon</vt:lpstr>
      <vt:lpstr>Ion Boardroom</vt:lpstr>
      <vt:lpstr>Banded</vt:lpstr>
      <vt:lpstr>Basis</vt:lpstr>
      <vt:lpstr>Savon</vt:lpstr>
      <vt:lpstr>Facet</vt:lpstr>
      <vt:lpstr>Vapor Trail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8801815841711</cp:lastModifiedBy>
  <cp:revision>427</cp:revision>
  <dcterms:created xsi:type="dcterms:W3CDTF">2020-03-17T01:31:05Z</dcterms:created>
  <dcterms:modified xsi:type="dcterms:W3CDTF">2021-02-27T05:52:57Z</dcterms:modified>
</cp:coreProperties>
</file>