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8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9" r:id="rId13"/>
    <p:sldId id="273" r:id="rId14"/>
    <p:sldId id="276" r:id="rId15"/>
    <p:sldId id="280" r:id="rId16"/>
    <p:sldId id="278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88810" autoAdjust="0"/>
  </p:normalViewPr>
  <p:slideViewPr>
    <p:cSldViewPr>
      <p:cViewPr varScale="1">
        <p:scale>
          <a:sx n="65" d="100"/>
          <a:sy n="65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0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0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আপনি চাইলে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 কোনো কাজ দিতে পারেন। তবে সকলের অংশগ্রহন করাবেন।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0CF-7628-460B-893D-A535F1A0D8FA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6691-4DCD-4F37-867A-6105EA9C2045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E8F-3EA7-45C3-AD6E-F0ED3D7D94F4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27A1-5D0F-447F-9D34-167E908FBE37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6987-5844-47FA-B753-28BEF5796CAA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890-425E-48B3-B1F2-2AE24DC02934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5A6C-2920-4DC7-8B5F-FB5FD78D7B82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C5-8F16-474F-9EB8-A348BE375B84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D44E-E1FE-4B9D-9744-D7193CE583DE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379C-33D1-4514-8259-03A03AD42EDF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18D-76CF-46F4-B4E5-9C6534FC287D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8958-572D-4DFC-86C9-1560E6A272E5}" type="datetime1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8" y="698079"/>
            <a:ext cx="8242502" cy="538564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2860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sarium wi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unname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381000"/>
            <a:ext cx="8229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ক্ষুদে মাক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ড়ের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আক্রম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8229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মাক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দমন করতে হলে প্রতি লিটার পানিতে ২ গ্রাম থিওভিট মিশিয়ে ১০ দিন পর পর স্প্রে করতে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81000"/>
            <a:ext cx="8229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মরিচে থ্রিপস ও জাব পোকার আক্রম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5181600"/>
            <a:ext cx="82296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থ্রিপস ও জাবপোকার আক্রম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হলে ম্যালাথিয়ন ৫০ ইসি ১ মিলি প্রতি লিটার পানিতে মিশিয়ে স্প্রে করলে ভা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ফল পাওয়া যায়।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572000"/>
            <a:ext cx="2667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থ্রিপস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4572000"/>
            <a:ext cx="26670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জাব 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usarium wi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168445" cy="299357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unname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191000" cy="299357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6858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953000"/>
            <a:ext cx="76962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মরিচের রোগ ও পোকামাক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দমন করা যায়?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943600" cy="274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rbatipur (Dinajpur) News Sohel Sani-22-5-1520150522092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2755445" cy="1836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Lalmonirhat-Pic-23-07-2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96" y="1668236"/>
            <a:ext cx="2745604" cy="18369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cb7866675bc8ddd0cac3818584711e62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795" y="3733800"/>
            <a:ext cx="2743199" cy="18369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1425137440.jpg"/>
          <p:cNvPicPr>
            <a:picLocks noChangeAspect="1"/>
          </p:cNvPicPr>
          <p:nvPr/>
        </p:nvPicPr>
        <p:blipFill>
          <a:blip r:embed="rId6"/>
          <a:srcRect l="8158" r="7368"/>
          <a:stretch>
            <a:fillRect/>
          </a:stretch>
        </p:blipFill>
        <p:spPr>
          <a:xfrm>
            <a:off x="3200400" y="1668236"/>
            <a:ext cx="2755445" cy="1836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03_Red+Chilli_Bogra_150315_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733800"/>
            <a:ext cx="2755445" cy="1836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chili_dhaka_report_14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1668236"/>
            <a:ext cx="2755446" cy="18369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00400" y="381000"/>
            <a:ext cx="2743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ফসল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green-chillies-20120826041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7242"/>
            <a:ext cx="4128325" cy="240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ili_937-04 [22-5-2013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4120952" cy="2421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200400" y="381000"/>
            <a:ext cx="2743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267200"/>
            <a:ext cx="4114800" cy="1981200"/>
          </a:xfrm>
          <a:prstGeom prst="roundRect">
            <a:avLst>
              <a:gd name="adj" fmla="val 25000"/>
            </a:avLst>
          </a:prstGeom>
          <a:ln w="381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হেক্টর জমিতে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কাঁচা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মরিচ উৎপাদন করলে গড়ে ৬-১০ টন ফলন পাওয়া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4267200"/>
            <a:ext cx="4114800" cy="1981200"/>
          </a:xfrm>
          <a:prstGeom prst="roundRect">
            <a:avLst>
              <a:gd name="adj" fmla="val 25000"/>
            </a:avLst>
          </a:prstGeom>
          <a:ln w="381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হেক্টর জমিতে শুকনা মরিচ উৎপাদন করলে ১.৫-২.৫ টন ফলন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457200"/>
            <a:ext cx="48006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5257800"/>
            <a:ext cx="8686800" cy="9144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হেক্টর জমিতে মরিচের কেমন ফলন হবে?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716087"/>
            <a:ext cx="3609975" cy="300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gal_leaf_spo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191000" cy="3733800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4419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টবে মরিচ চাষ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টবে মরিচ চাষ করতে হলে প্রথমে ৬-১০ ইঞ্চি ব্যাসের মাটির বা প্লাস্টিকের টব নিতে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lgal_leaf_spot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4191000" cy="3733800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টবের মাটি তৈরি করার জন্য দোআঁশ মাটি এক ভাগ, বেলে মাটি এক ভাগ গোবর সার একভাগ দিয়ে মাটি ভালভাবে মেশাতে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lgal_leaf_spot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828801"/>
            <a:ext cx="4191000" cy="3733798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টবের নিচের  ছিদ্রের উপর হাঁড়ি কলসি বা ইটের টুকরো বসাতে হবে। যাতে অতিরিক্ত পানি চুইয়ে বের হয়ে যেতে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lgal_leaf_spot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828801"/>
            <a:ext cx="4191000" cy="3733798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মেশানো মাটি দিয়ে টব ভর্তি করতে হবে।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Algal_leaf_spot_2.jpg"/>
          <p:cNvPicPr>
            <a:picLocks noChangeAspect="1"/>
          </p:cNvPicPr>
          <p:nvPr/>
        </p:nvPicPr>
        <p:blipFill>
          <a:blip r:embed="rId7"/>
          <a:srcRect r="10909"/>
          <a:stretch>
            <a:fillRect/>
          </a:stretch>
        </p:blipFill>
        <p:spPr>
          <a:xfrm>
            <a:off x="304800" y="1828800"/>
            <a:ext cx="4191000" cy="3733800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16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প্রস্তুতকৃত টবে মরিচের চারা রোপন করে হালকাভাবে ঝাঁঝরি দিয়ে পানি সেচ দিতে হবে।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Algal_leaf_spot_2.jpg"/>
          <p:cNvPicPr>
            <a:picLocks noChangeAspect="1"/>
          </p:cNvPicPr>
          <p:nvPr/>
        </p:nvPicPr>
        <p:blipFill>
          <a:blip r:embed="rId8"/>
          <a:srcRect r="9091"/>
          <a:stretch>
            <a:fillRect/>
          </a:stretch>
        </p:blipFill>
        <p:spPr>
          <a:xfrm>
            <a:off x="304800" y="1828800"/>
            <a:ext cx="4191000" cy="3733800"/>
          </a:xfrm>
          <a:prstGeom prst="round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ounded Rectangle 19"/>
          <p:cNvSpPr/>
          <p:nvPr/>
        </p:nvSpPr>
        <p:spPr>
          <a:xfrm>
            <a:off x="4724400" y="1828800"/>
            <a:ext cx="4191000" cy="3810000"/>
          </a:xfrm>
          <a:prstGeom prst="roundRect">
            <a:avLst/>
          </a:prstGeom>
          <a:ln w="101600" cmpd="thickThin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সারদিনে অন্তত ৬-৭ ঘ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ণ্টা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সূর্যের আলো পায় এমন জায়গায় টব বসাতে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5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টবে কী কী শাকসবজি চাষ করা যায়? পোস্টার কাগজে তার একটি তালিকা তৈরি করে শ্রেণিতে উপস্থাপন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90600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ক্ষুদে মাকর</a:t>
            </a:r>
          </a:p>
        </p:txBody>
      </p:sp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চারা অবস্থায় মরিচের কী রোগ হতে পারে?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হলুদ মোজাইক ভাইরাস রোগ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ডাইব্যাক রোগ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ঢলে পড়া রোগ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ড্যাম্পিং অফ রোগ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কীসের আক্রমণে চারা গাছের পাতা কুঁকড়িয়ে যায়?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3925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জাবপোকা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ব্যাকটেরিয়া</a:t>
            </a: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6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থ্রিপস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763912" y="2906912"/>
            <a:ext cx="4648202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06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৩০ – ৪০ দিন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467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চারা রোপ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 কত দিন পর গাছে ফুল আসা শুরু হয়?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1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 – ২০ দিন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৪০ – ৫০ দিন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২০ – ৩০ দিন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টবের মাটি তৈরি করার জন্য কী কী নিতে হবে?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এঁটেল মাটি একভাগ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বেলে মাটি একভাগ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) দোআঁশ মাটি একভাগ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779391" y="3021211"/>
            <a:ext cx="4724402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0" y="143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1371600"/>
            <a:ext cx="4419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6ষ্ঠ</a:t>
            </a:r>
            <a:r>
              <a:rPr lang="en-US" sz="3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তারিখঃ২৭/02/2021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922455"/>
            <a:ext cx="74911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01744-934601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794"/>
            <a:ext cx="2655094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তোমার বা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ছাদে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টবে কীভাবে মরিচ চাষ করবে তা বর্ণনা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313121"/>
            <a:ext cx="5867401" cy="28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905000"/>
            <a:ext cx="7391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rcRect b="8108"/>
          <a:stretch>
            <a:fillRect/>
          </a:stretch>
        </p:blipFill>
        <p:spPr>
          <a:xfrm>
            <a:off x="304800" y="1600200"/>
            <a:ext cx="4191000" cy="2785460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191000" cy="2802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564118"/>
            <a:ext cx="7467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3058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মরিচের রোগ ও পোকামাকড়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05200"/>
            <a:ext cx="8382000" cy="246691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মরিচের রোগ ও পোকামাকড় দমন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305800" cy="21336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মরিচের রোগ ও পোকামাক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দমন সম্পর্কে বলতে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মরিচ ফসল সংগ্রহ ও ফলন সম্পর্কে ব্যাখ্যা করতে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টবে মরিচ চাষ পদ্ধতি সম্পর্কে বর্ননা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914401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Damping o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7" y="1600200"/>
            <a:ext cx="4233333" cy="3066142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 descr="1664.400x4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67" y="1600200"/>
            <a:ext cx="4233333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752600" y="381000"/>
            <a:ext cx="6096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মরিচের ড্যাম্পিং অফ রোগ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876800"/>
            <a:ext cx="8229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রোগ দমনের জন্য এক কেজি বীজ ৩ গ্রাম প্রোভেক্সের সাথে মিশিয়ে বীজ শোধন করে নিতে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sarium wi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 descr="unname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0" y="381000"/>
            <a:ext cx="5943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মরিচের ডাইব্যাক রোগ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8229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রোগ দমনের জন্য ১ গ্রাম ব্যাভিস্টিন ১ লিটার পানিতে মিশিয়ে ১৫ দিন অন্তর ২-৩ বার স্প্রে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Fusarium wi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Picture 9" descr="unname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267200" cy="3048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85800" y="381000"/>
            <a:ext cx="8001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মরিচের হলুদ মোজাইক ভাইরাস রোগ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4876800"/>
            <a:ext cx="8229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রোগ দমনের জন্য আক্রান্ত গাছ দেখামাত্র তুলে পুড়িয়ে ফেলতে 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635</Words>
  <Application>Microsoft Office PowerPoint</Application>
  <PresentationFormat>On-screen Show (4:3)</PresentationFormat>
  <Paragraphs>127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com</cp:lastModifiedBy>
  <cp:revision>146</cp:revision>
  <dcterms:created xsi:type="dcterms:W3CDTF">2015-05-29T03:38:30Z</dcterms:created>
  <dcterms:modified xsi:type="dcterms:W3CDTF">2021-02-27T04:07:08Z</dcterms:modified>
</cp:coreProperties>
</file>