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80" r:id="rId3"/>
    <p:sldId id="270" r:id="rId4"/>
    <p:sldId id="259" r:id="rId5"/>
    <p:sldId id="260" r:id="rId6"/>
    <p:sldId id="272" r:id="rId7"/>
    <p:sldId id="271" r:id="rId8"/>
    <p:sldId id="261" r:id="rId9"/>
    <p:sldId id="264" r:id="rId10"/>
    <p:sldId id="263" r:id="rId11"/>
    <p:sldId id="265" r:id="rId12"/>
    <p:sldId id="266" r:id="rId13"/>
    <p:sldId id="268" r:id="rId14"/>
    <p:sldId id="262" r:id="rId15"/>
    <p:sldId id="267" r:id="rId16"/>
    <p:sldId id="277" r:id="rId17"/>
    <p:sldId id="276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D7DB"/>
    <a:srgbClr val="786F44"/>
    <a:srgbClr val="1B5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42" autoAdjust="0"/>
  </p:normalViewPr>
  <p:slideViewPr>
    <p:cSldViewPr>
      <p:cViewPr varScale="1">
        <p:scale>
          <a:sx n="74" d="100"/>
          <a:sy n="74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4678A-294A-4A72-AFA0-9EF682B54933}" type="doc">
      <dgm:prSet loTypeId="urn:microsoft.com/office/officeart/2005/8/layout/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50C6FAB-18AF-4064-8DB8-8AB7A4A8228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 dirty="0"/>
        </a:p>
      </dgm:t>
    </dgm:pt>
    <dgm:pt modelId="{493E94D4-C92E-4FB2-90F9-376811588F5E}" type="parTrans" cxnId="{F5424A2C-CE6E-40A3-BE74-A9CDCDAEFFB5}">
      <dgm:prSet/>
      <dgm:spPr/>
      <dgm:t>
        <a:bodyPr/>
        <a:lstStyle/>
        <a:p>
          <a:endParaRPr lang="en-US"/>
        </a:p>
      </dgm:t>
    </dgm:pt>
    <dgm:pt modelId="{7A142EE7-DCB9-49C1-9B33-B4ABF8F22B24}" type="sibTrans" cxnId="{F5424A2C-CE6E-40A3-BE74-A9CDCDAEFFB5}">
      <dgm:prSet/>
      <dgm:spPr/>
      <dgm:t>
        <a:bodyPr/>
        <a:lstStyle/>
        <a:p>
          <a:endParaRPr lang="en-US"/>
        </a:p>
      </dgm:t>
    </dgm:pt>
    <dgm:pt modelId="{D46E8EA8-374D-4444-A6B4-EFE84FCCC4C6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 dirty="0"/>
        </a:p>
      </dgm:t>
    </dgm:pt>
    <dgm:pt modelId="{28C32F7D-D268-418A-91CB-FEFF70BFD479}" type="parTrans" cxnId="{FF15B1C2-0A44-4233-A913-C74733E72BDB}">
      <dgm:prSet/>
      <dgm:spPr/>
      <dgm:t>
        <a:bodyPr/>
        <a:lstStyle/>
        <a:p>
          <a:endParaRPr lang="en-US"/>
        </a:p>
      </dgm:t>
    </dgm:pt>
    <dgm:pt modelId="{DFA8C49F-D233-4738-B9F5-F3950439C715}" type="sibTrans" cxnId="{FF15B1C2-0A44-4233-A913-C74733E72BDB}">
      <dgm:prSet/>
      <dgm:spPr/>
      <dgm:t>
        <a:bodyPr/>
        <a:lstStyle/>
        <a:p>
          <a:endParaRPr lang="en-US"/>
        </a:p>
      </dgm:t>
    </dgm:pt>
    <dgm:pt modelId="{E7521791-7B87-4AE3-AAAF-ACEAB352A94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 dirty="0"/>
        </a:p>
      </dgm:t>
    </dgm:pt>
    <dgm:pt modelId="{1CB0C2B4-AC1E-49DD-A98F-FCEBE6CBF194}" type="parTrans" cxnId="{099EFB22-6D43-4EF8-9DEE-85A5C54D3FF2}">
      <dgm:prSet/>
      <dgm:spPr/>
      <dgm:t>
        <a:bodyPr/>
        <a:lstStyle/>
        <a:p>
          <a:endParaRPr lang="en-US"/>
        </a:p>
      </dgm:t>
    </dgm:pt>
    <dgm:pt modelId="{1C44F863-F113-431A-95C8-9A8162C00BE7}" type="sibTrans" cxnId="{099EFB22-6D43-4EF8-9DEE-85A5C54D3FF2}">
      <dgm:prSet/>
      <dgm:spPr/>
      <dgm:t>
        <a:bodyPr/>
        <a:lstStyle/>
        <a:p>
          <a:endParaRPr lang="en-US"/>
        </a:p>
      </dgm:t>
    </dgm:pt>
    <dgm:pt modelId="{19D29243-FD25-4A43-9D84-E8F882CB8A71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 dirty="0"/>
        </a:p>
      </dgm:t>
    </dgm:pt>
    <dgm:pt modelId="{636583C4-3554-467F-BD2A-1E33109C0CD1}" type="parTrans" cxnId="{F303DD6B-81F1-4255-A4F7-84EE9300889A}">
      <dgm:prSet/>
      <dgm:spPr/>
      <dgm:t>
        <a:bodyPr/>
        <a:lstStyle/>
        <a:p>
          <a:endParaRPr lang="en-US"/>
        </a:p>
      </dgm:t>
    </dgm:pt>
    <dgm:pt modelId="{0B146824-FB06-4925-87B1-BE83FDEBD01D}" type="sibTrans" cxnId="{F303DD6B-81F1-4255-A4F7-84EE9300889A}">
      <dgm:prSet/>
      <dgm:spPr/>
      <dgm:t>
        <a:bodyPr/>
        <a:lstStyle/>
        <a:p>
          <a:endParaRPr lang="en-US"/>
        </a:p>
      </dgm:t>
    </dgm:pt>
    <dgm:pt modelId="{34F06A6B-6796-47DE-8116-2534D6883C7D}">
      <dgm:prSet phldrT="[Text]" phldr="1"/>
      <dgm:spPr>
        <a:blipFill rotWithShape="0">
          <a:blip xmlns:r="http://schemas.openxmlformats.org/officeDocument/2006/relationships" r:embed="rId5">
            <a:lum contrast="-20000"/>
          </a:blip>
          <a:stretch>
            <a:fillRect/>
          </a:stretch>
        </a:blipFill>
        <a:ln>
          <a:solidFill>
            <a:srgbClr val="FF0000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 dirty="0"/>
        </a:p>
      </dgm:t>
    </dgm:pt>
    <dgm:pt modelId="{19C9CCD0-64D6-4108-A4D2-FC34F94F26AC}" type="parTrans" cxnId="{7DCAC105-6698-469B-84DE-8B7C90CDEEE7}">
      <dgm:prSet/>
      <dgm:spPr/>
      <dgm:t>
        <a:bodyPr/>
        <a:lstStyle/>
        <a:p>
          <a:endParaRPr lang="en-US"/>
        </a:p>
      </dgm:t>
    </dgm:pt>
    <dgm:pt modelId="{4D0F441A-61B6-4CA7-8645-FFA7E086494B}" type="sibTrans" cxnId="{7DCAC105-6698-469B-84DE-8B7C90CDEEE7}">
      <dgm:prSet/>
      <dgm:spPr/>
      <dgm:t>
        <a:bodyPr/>
        <a:lstStyle/>
        <a:p>
          <a:endParaRPr lang="en-US"/>
        </a:p>
      </dgm:t>
    </dgm:pt>
    <dgm:pt modelId="{8965F016-E5F6-496E-8F9A-DD53E97B6C5E}" type="pres">
      <dgm:prSet presAssocID="{3C04678A-294A-4A72-AFA0-9EF682B549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750ECE-06AC-4CA8-A8EB-55D733F1E141}" type="pres">
      <dgm:prSet presAssocID="{950C6FAB-18AF-4064-8DB8-8AB7A4A82288}" presName="node" presStyleLbl="node1" presStyleIdx="0" presStyleCnt="5" custScaleX="161051" custScaleY="161051" custLinFactNeighborX="3158" custLinFactNeighborY="1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7298D-7979-4500-BC7B-47A5AFC56229}" type="pres">
      <dgm:prSet presAssocID="{7A142EE7-DCB9-49C1-9B33-B4ABF8F22B2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93A973C-9DD7-4081-BAFC-7D370F4DE7BD}" type="pres">
      <dgm:prSet presAssocID="{7A142EE7-DCB9-49C1-9B33-B4ABF8F22B2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541A0D4-4583-4B80-80EB-2E63CD59C2A5}" type="pres">
      <dgm:prSet presAssocID="{D46E8EA8-374D-4444-A6B4-EFE84FCCC4C6}" presName="node" presStyleLbl="node1" presStyleIdx="1" presStyleCnt="5" custScaleX="161051" custScaleY="161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02870-CD65-44AA-92B4-3DF930A8804B}" type="pres">
      <dgm:prSet presAssocID="{DFA8C49F-D233-4738-B9F5-F3950439C71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69D5A5F-4357-43B3-8D15-9B84EABA9AFC}" type="pres">
      <dgm:prSet presAssocID="{DFA8C49F-D233-4738-B9F5-F3950439C71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1473A51-3304-4EB1-BDD3-BD1BC7A834C6}" type="pres">
      <dgm:prSet presAssocID="{E7521791-7B87-4AE3-AAAF-ACEAB352A949}" presName="node" presStyleLbl="node1" presStyleIdx="2" presStyleCnt="5" custScaleX="146410" custScaleY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BEA86-F1AB-4D06-81CE-D47B7A4A5A05}" type="pres">
      <dgm:prSet presAssocID="{1C44F863-F113-431A-95C8-9A8162C00BE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AA0E35A-DFEA-423F-A67E-0A8DE136F3BF}" type="pres">
      <dgm:prSet presAssocID="{1C44F863-F113-431A-95C8-9A8162C00BE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FF71A05-2F97-4EE7-951E-0EF9BBB77AC4}" type="pres">
      <dgm:prSet presAssocID="{19D29243-FD25-4A43-9D84-E8F882CB8A71}" presName="node" presStyleLbl="node1" presStyleIdx="3" presStyleCnt="5" custScaleX="161051" custScaleY="161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2EF19-0442-4D7A-A2A7-583F967D7C22}" type="pres">
      <dgm:prSet presAssocID="{0B146824-FB06-4925-87B1-BE83FDEBD01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E61835E-254A-4968-86AC-94EA3F8E7371}" type="pres">
      <dgm:prSet presAssocID="{0B146824-FB06-4925-87B1-BE83FDEBD01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B6539B9-9644-44F3-90CA-A88B3A427D17}" type="pres">
      <dgm:prSet presAssocID="{34F06A6B-6796-47DE-8116-2534D6883C7D}" presName="node" presStyleLbl="node1" presStyleIdx="4" presStyleCnt="5" custScaleX="161051" custScaleY="161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188646-E6A2-4BF9-813C-835DD1335941}" type="presOf" srcId="{1C44F863-F113-431A-95C8-9A8162C00BE7}" destId="{B83BEA86-F1AB-4D06-81CE-D47B7A4A5A05}" srcOrd="0" destOrd="0" presId="urn:microsoft.com/office/officeart/2005/8/layout/process5"/>
    <dgm:cxn modelId="{5E79F3B5-BCEA-43AB-B701-813A7A47221F}" type="presOf" srcId="{950C6FAB-18AF-4064-8DB8-8AB7A4A82288}" destId="{2D750ECE-06AC-4CA8-A8EB-55D733F1E141}" srcOrd="0" destOrd="0" presId="urn:microsoft.com/office/officeart/2005/8/layout/process5"/>
    <dgm:cxn modelId="{DDB2F8A0-A07D-4FCB-A10B-E2B84C8DCF39}" type="presOf" srcId="{D46E8EA8-374D-4444-A6B4-EFE84FCCC4C6}" destId="{D541A0D4-4583-4B80-80EB-2E63CD59C2A5}" srcOrd="0" destOrd="0" presId="urn:microsoft.com/office/officeart/2005/8/layout/process5"/>
    <dgm:cxn modelId="{F5424A2C-CE6E-40A3-BE74-A9CDCDAEFFB5}" srcId="{3C04678A-294A-4A72-AFA0-9EF682B54933}" destId="{950C6FAB-18AF-4064-8DB8-8AB7A4A82288}" srcOrd="0" destOrd="0" parTransId="{493E94D4-C92E-4FB2-90F9-376811588F5E}" sibTransId="{7A142EE7-DCB9-49C1-9B33-B4ABF8F22B24}"/>
    <dgm:cxn modelId="{D1A47648-CD49-4E40-AF93-A7F9027792D5}" type="presOf" srcId="{0B146824-FB06-4925-87B1-BE83FDEBD01D}" destId="{9E61835E-254A-4968-86AC-94EA3F8E7371}" srcOrd="1" destOrd="0" presId="urn:microsoft.com/office/officeart/2005/8/layout/process5"/>
    <dgm:cxn modelId="{FF15B1C2-0A44-4233-A913-C74733E72BDB}" srcId="{3C04678A-294A-4A72-AFA0-9EF682B54933}" destId="{D46E8EA8-374D-4444-A6B4-EFE84FCCC4C6}" srcOrd="1" destOrd="0" parTransId="{28C32F7D-D268-418A-91CB-FEFF70BFD479}" sibTransId="{DFA8C49F-D233-4738-B9F5-F3950439C715}"/>
    <dgm:cxn modelId="{A067B0BA-E137-4C3D-B953-567FEA21EC88}" type="presOf" srcId="{7A142EE7-DCB9-49C1-9B33-B4ABF8F22B24}" destId="{593A973C-9DD7-4081-BAFC-7D370F4DE7BD}" srcOrd="1" destOrd="0" presId="urn:microsoft.com/office/officeart/2005/8/layout/process5"/>
    <dgm:cxn modelId="{31F18BF7-4C39-4BA8-8F79-069668C8C973}" type="presOf" srcId="{DFA8C49F-D233-4738-B9F5-F3950439C715}" destId="{A8602870-CD65-44AA-92B4-3DF930A8804B}" srcOrd="0" destOrd="0" presId="urn:microsoft.com/office/officeart/2005/8/layout/process5"/>
    <dgm:cxn modelId="{1B35DA94-7048-4CA7-90D2-AA72AC573567}" type="presOf" srcId="{3C04678A-294A-4A72-AFA0-9EF682B54933}" destId="{8965F016-E5F6-496E-8F9A-DD53E97B6C5E}" srcOrd="0" destOrd="0" presId="urn:microsoft.com/office/officeart/2005/8/layout/process5"/>
    <dgm:cxn modelId="{691892FE-2523-44CA-AE4F-4475260DC1CB}" type="presOf" srcId="{7A142EE7-DCB9-49C1-9B33-B4ABF8F22B24}" destId="{C817298D-7979-4500-BC7B-47A5AFC56229}" srcOrd="0" destOrd="0" presId="urn:microsoft.com/office/officeart/2005/8/layout/process5"/>
    <dgm:cxn modelId="{3D3126D8-43A4-4433-B3F2-C2C729497F01}" type="presOf" srcId="{1C44F863-F113-431A-95C8-9A8162C00BE7}" destId="{FAA0E35A-DFEA-423F-A67E-0A8DE136F3BF}" srcOrd="1" destOrd="0" presId="urn:microsoft.com/office/officeart/2005/8/layout/process5"/>
    <dgm:cxn modelId="{A7E1CC10-DE9E-4820-A4C9-EFCAC77B6339}" type="presOf" srcId="{E7521791-7B87-4AE3-AAAF-ACEAB352A949}" destId="{11473A51-3304-4EB1-BDD3-BD1BC7A834C6}" srcOrd="0" destOrd="0" presId="urn:microsoft.com/office/officeart/2005/8/layout/process5"/>
    <dgm:cxn modelId="{F303DD6B-81F1-4255-A4F7-84EE9300889A}" srcId="{3C04678A-294A-4A72-AFA0-9EF682B54933}" destId="{19D29243-FD25-4A43-9D84-E8F882CB8A71}" srcOrd="3" destOrd="0" parTransId="{636583C4-3554-467F-BD2A-1E33109C0CD1}" sibTransId="{0B146824-FB06-4925-87B1-BE83FDEBD01D}"/>
    <dgm:cxn modelId="{7DCAC105-6698-469B-84DE-8B7C90CDEEE7}" srcId="{3C04678A-294A-4A72-AFA0-9EF682B54933}" destId="{34F06A6B-6796-47DE-8116-2534D6883C7D}" srcOrd="4" destOrd="0" parTransId="{19C9CCD0-64D6-4108-A4D2-FC34F94F26AC}" sibTransId="{4D0F441A-61B6-4CA7-8645-FFA7E086494B}"/>
    <dgm:cxn modelId="{099EFB22-6D43-4EF8-9DEE-85A5C54D3FF2}" srcId="{3C04678A-294A-4A72-AFA0-9EF682B54933}" destId="{E7521791-7B87-4AE3-AAAF-ACEAB352A949}" srcOrd="2" destOrd="0" parTransId="{1CB0C2B4-AC1E-49DD-A98F-FCEBE6CBF194}" sibTransId="{1C44F863-F113-431A-95C8-9A8162C00BE7}"/>
    <dgm:cxn modelId="{8806F8B5-5B2C-4657-B20B-BEFB754E3074}" type="presOf" srcId="{0B146824-FB06-4925-87B1-BE83FDEBD01D}" destId="{EC32EF19-0442-4D7A-A2A7-583F967D7C22}" srcOrd="0" destOrd="0" presId="urn:microsoft.com/office/officeart/2005/8/layout/process5"/>
    <dgm:cxn modelId="{7A5763FD-70EE-41CC-8A19-0DBF738DB1BE}" type="presOf" srcId="{19D29243-FD25-4A43-9D84-E8F882CB8A71}" destId="{4FF71A05-2F97-4EE7-951E-0EF9BBB77AC4}" srcOrd="0" destOrd="0" presId="urn:microsoft.com/office/officeart/2005/8/layout/process5"/>
    <dgm:cxn modelId="{53556A59-1AEB-4920-BBF4-E4813DBAA6B6}" type="presOf" srcId="{DFA8C49F-D233-4738-B9F5-F3950439C715}" destId="{969D5A5F-4357-43B3-8D15-9B84EABA9AFC}" srcOrd="1" destOrd="0" presId="urn:microsoft.com/office/officeart/2005/8/layout/process5"/>
    <dgm:cxn modelId="{3660E48F-1431-44C1-B8FC-CE8EABF0C2AF}" type="presOf" srcId="{34F06A6B-6796-47DE-8116-2534D6883C7D}" destId="{8B6539B9-9644-44F3-90CA-A88B3A427D17}" srcOrd="0" destOrd="0" presId="urn:microsoft.com/office/officeart/2005/8/layout/process5"/>
    <dgm:cxn modelId="{9677B28A-4C9E-420D-8CC0-DD4EE5A1FF05}" type="presParOf" srcId="{8965F016-E5F6-496E-8F9A-DD53E97B6C5E}" destId="{2D750ECE-06AC-4CA8-A8EB-55D733F1E141}" srcOrd="0" destOrd="0" presId="urn:microsoft.com/office/officeart/2005/8/layout/process5"/>
    <dgm:cxn modelId="{CB5E2056-74FC-40BB-8EAB-88B7783371A3}" type="presParOf" srcId="{8965F016-E5F6-496E-8F9A-DD53E97B6C5E}" destId="{C817298D-7979-4500-BC7B-47A5AFC56229}" srcOrd="1" destOrd="0" presId="urn:microsoft.com/office/officeart/2005/8/layout/process5"/>
    <dgm:cxn modelId="{3B5E46A5-45CA-4D32-AA4E-BD7F6143117E}" type="presParOf" srcId="{C817298D-7979-4500-BC7B-47A5AFC56229}" destId="{593A973C-9DD7-4081-BAFC-7D370F4DE7BD}" srcOrd="0" destOrd="0" presId="urn:microsoft.com/office/officeart/2005/8/layout/process5"/>
    <dgm:cxn modelId="{30A866FA-25D1-4B73-A819-225F6A396D72}" type="presParOf" srcId="{8965F016-E5F6-496E-8F9A-DD53E97B6C5E}" destId="{D541A0D4-4583-4B80-80EB-2E63CD59C2A5}" srcOrd="2" destOrd="0" presId="urn:microsoft.com/office/officeart/2005/8/layout/process5"/>
    <dgm:cxn modelId="{1E3A06B4-AC46-4E88-940D-808FB99924A9}" type="presParOf" srcId="{8965F016-E5F6-496E-8F9A-DD53E97B6C5E}" destId="{A8602870-CD65-44AA-92B4-3DF930A8804B}" srcOrd="3" destOrd="0" presId="urn:microsoft.com/office/officeart/2005/8/layout/process5"/>
    <dgm:cxn modelId="{A209BA43-2613-4C74-BF9C-96FFCD3943B4}" type="presParOf" srcId="{A8602870-CD65-44AA-92B4-3DF930A8804B}" destId="{969D5A5F-4357-43B3-8D15-9B84EABA9AFC}" srcOrd="0" destOrd="0" presId="urn:microsoft.com/office/officeart/2005/8/layout/process5"/>
    <dgm:cxn modelId="{2EF276BE-823D-45FA-B603-2DB989904D2A}" type="presParOf" srcId="{8965F016-E5F6-496E-8F9A-DD53E97B6C5E}" destId="{11473A51-3304-4EB1-BDD3-BD1BC7A834C6}" srcOrd="4" destOrd="0" presId="urn:microsoft.com/office/officeart/2005/8/layout/process5"/>
    <dgm:cxn modelId="{4071C7BD-CF80-4717-BE84-AC5F86D95431}" type="presParOf" srcId="{8965F016-E5F6-496E-8F9A-DD53E97B6C5E}" destId="{B83BEA86-F1AB-4D06-81CE-D47B7A4A5A05}" srcOrd="5" destOrd="0" presId="urn:microsoft.com/office/officeart/2005/8/layout/process5"/>
    <dgm:cxn modelId="{B5E40D11-FB9B-4FA3-9CAD-4A9DA0D27910}" type="presParOf" srcId="{B83BEA86-F1AB-4D06-81CE-D47B7A4A5A05}" destId="{FAA0E35A-DFEA-423F-A67E-0A8DE136F3BF}" srcOrd="0" destOrd="0" presId="urn:microsoft.com/office/officeart/2005/8/layout/process5"/>
    <dgm:cxn modelId="{C75B5E33-74FF-4F1E-A89B-57C535AE85AC}" type="presParOf" srcId="{8965F016-E5F6-496E-8F9A-DD53E97B6C5E}" destId="{4FF71A05-2F97-4EE7-951E-0EF9BBB77AC4}" srcOrd="6" destOrd="0" presId="urn:microsoft.com/office/officeart/2005/8/layout/process5"/>
    <dgm:cxn modelId="{98F6B43E-EEA8-4C81-93D1-E657164ADA3D}" type="presParOf" srcId="{8965F016-E5F6-496E-8F9A-DD53E97B6C5E}" destId="{EC32EF19-0442-4D7A-A2A7-583F967D7C22}" srcOrd="7" destOrd="0" presId="urn:microsoft.com/office/officeart/2005/8/layout/process5"/>
    <dgm:cxn modelId="{7B310FD5-DB0B-4DC3-8DFA-5B4CB580804F}" type="presParOf" srcId="{EC32EF19-0442-4D7A-A2A7-583F967D7C22}" destId="{9E61835E-254A-4968-86AC-94EA3F8E7371}" srcOrd="0" destOrd="0" presId="urn:microsoft.com/office/officeart/2005/8/layout/process5"/>
    <dgm:cxn modelId="{2C0AC5BA-F586-4567-8CF3-C8BCC7170CA5}" type="presParOf" srcId="{8965F016-E5F6-496E-8F9A-DD53E97B6C5E}" destId="{8B6539B9-9644-44F3-90CA-A88B3A427D1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50ECE-06AC-4CA8-A8EB-55D733F1E141}">
      <dsp:nvSpPr>
        <dsp:cNvPr id="0" name=""/>
        <dsp:cNvSpPr/>
      </dsp:nvSpPr>
      <dsp:spPr>
        <a:xfrm>
          <a:off x="51929" y="458196"/>
          <a:ext cx="2436260" cy="1461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94742" y="501009"/>
        <a:ext cx="2350634" cy="1376130"/>
      </dsp:txXfrm>
    </dsp:sp>
    <dsp:sp modelId="{C817298D-7979-4500-BC7B-47A5AFC56229}">
      <dsp:nvSpPr>
        <dsp:cNvPr id="0" name=""/>
        <dsp:cNvSpPr/>
      </dsp:nvSpPr>
      <dsp:spPr>
        <a:xfrm rot="21585418">
          <a:off x="2610798" y="995182"/>
          <a:ext cx="295381" cy="375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610798" y="1070401"/>
        <a:ext cx="206767" cy="225094"/>
      </dsp:txXfrm>
    </dsp:sp>
    <dsp:sp modelId="{D541A0D4-4583-4B80-80EB-2E63CD59C2A5}">
      <dsp:nvSpPr>
        <dsp:cNvPr id="0" name=""/>
        <dsp:cNvSpPr/>
      </dsp:nvSpPr>
      <dsp:spPr>
        <a:xfrm>
          <a:off x="3045508" y="445498"/>
          <a:ext cx="2436260" cy="1461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3088321" y="488311"/>
        <a:ext cx="2350634" cy="1376130"/>
      </dsp:txXfrm>
    </dsp:sp>
    <dsp:sp modelId="{A8602870-CD65-44AA-92B4-3DF930A8804B}">
      <dsp:nvSpPr>
        <dsp:cNvPr id="0" name=""/>
        <dsp:cNvSpPr/>
      </dsp:nvSpPr>
      <dsp:spPr>
        <a:xfrm>
          <a:off x="5614889" y="988798"/>
          <a:ext cx="320697" cy="375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614889" y="1063829"/>
        <a:ext cx="224488" cy="225094"/>
      </dsp:txXfrm>
    </dsp:sp>
    <dsp:sp modelId="{11473A51-3304-4EB1-BDD3-BD1BC7A834C6}">
      <dsp:nvSpPr>
        <dsp:cNvPr id="0" name=""/>
        <dsp:cNvSpPr/>
      </dsp:nvSpPr>
      <dsp:spPr>
        <a:xfrm>
          <a:off x="6086860" y="511941"/>
          <a:ext cx="2214782" cy="13288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6125781" y="550862"/>
        <a:ext cx="2136940" cy="1251027"/>
      </dsp:txXfrm>
    </dsp:sp>
    <dsp:sp modelId="{B83BEA86-F1AB-4D06-81CE-D47B7A4A5A05}">
      <dsp:nvSpPr>
        <dsp:cNvPr id="0" name=""/>
        <dsp:cNvSpPr/>
      </dsp:nvSpPr>
      <dsp:spPr>
        <a:xfrm rot="5584014">
          <a:off x="6962989" y="1978927"/>
          <a:ext cx="356423" cy="375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7031514" y="1988370"/>
        <a:ext cx="225094" cy="249496"/>
      </dsp:txXfrm>
    </dsp:sp>
    <dsp:sp modelId="{4FF71A05-2F97-4EE7-951E-0EF9BBB77AC4}">
      <dsp:nvSpPr>
        <dsp:cNvPr id="0" name=""/>
        <dsp:cNvSpPr/>
      </dsp:nvSpPr>
      <dsp:spPr>
        <a:xfrm>
          <a:off x="5865381" y="2512345"/>
          <a:ext cx="2436260" cy="1461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5908194" y="2555158"/>
        <a:ext cx="2350634" cy="1376130"/>
      </dsp:txXfrm>
    </dsp:sp>
    <dsp:sp modelId="{EC32EF19-0442-4D7A-A2A7-583F967D7C22}">
      <dsp:nvSpPr>
        <dsp:cNvPr id="0" name=""/>
        <dsp:cNvSpPr/>
      </dsp:nvSpPr>
      <dsp:spPr>
        <a:xfrm rot="10800000">
          <a:off x="5411563" y="3055645"/>
          <a:ext cx="320697" cy="375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5507772" y="3130676"/>
        <a:ext cx="224488" cy="225094"/>
      </dsp:txXfrm>
    </dsp:sp>
    <dsp:sp modelId="{8B6539B9-9644-44F3-90CA-A88B3A427D17}">
      <dsp:nvSpPr>
        <dsp:cNvPr id="0" name=""/>
        <dsp:cNvSpPr/>
      </dsp:nvSpPr>
      <dsp:spPr>
        <a:xfrm>
          <a:off x="2824030" y="2512345"/>
          <a:ext cx="2436260" cy="14617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>
            <a:lum contrast="-20000"/>
          </a:blip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2866843" y="2555158"/>
        <a:ext cx="2350634" cy="1376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B74C6-555B-4C73-BB68-AFA1398D49E8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D7412-D853-4A85-819C-D79521792F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4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সংশ্লিষ্ট বিধায় প্রিন্টার এর ছবি দেওয়া হয়েছে কারন প্রিন্টারটির পাঠের সাথে মিল রয়েছে।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জোড়ায় কাজ দেখার পর সম্ভাব্য উত্তর  নিয়ে আলোচনা করতে পারেন।প্রয়োজনে আরো কিছু এর সাথে যোগ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5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 ১।শব্দকে আউটপুট হিসাবে পেতে আমরা কী ব্যবহার করি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স্পিকার। এ  নিয়ে শিক্ষকের আলোচনা করা উচিত।</a:t>
            </a:r>
          </a:p>
          <a:p>
            <a:pPr rtl="0" eaLnBrk="1" fontAlgn="auto" latinLnBrk="0" hangingPunct="1"/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২।কম্পিউটারের মনিটরের আকার কেমন?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 ছোট</a:t>
            </a:r>
          </a:p>
          <a:p>
            <a:pPr rtl="0" eaLnBrk="1" fontAlgn="auto" latinLnBrk="0" hangingPunct="1"/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৩।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বিনোদনের সবচেয়ে বড় মাধ্যম কোনটি?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</a:t>
            </a:r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কম্পিউটার,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45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ওয়ার্ড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কাপ খেলা এক সাথে অনেক মানুষ দাখতে চাইলে কী ব্যবহার করব?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মাল্টিমিডিয়া বা ভিডিও প্রজেক্টর। এ নিয়ে শিক্ষক ব্যাপক আলোচনা করবেন।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42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bn-BD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শুরুতে মাইন্ড ম্যাপিং এর মাধ্যমে </a:t>
            </a:r>
            <a:r>
              <a:rPr lang="bn-IN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bn-BD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পুট ডিভাইস গুলোর </a:t>
            </a:r>
            <a:r>
              <a:rPr lang="bn-IN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নাম – প্রিন্টার, প্লটার, স্পিকার, টচস্কিন, মাল্টিমিডিয়া বা ভিডিও প্রজেক্টর এর নাম ও সামান্য ব্যাখ্যা </a:t>
            </a:r>
            <a:r>
              <a:rPr lang="bn-BD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 কাছ থেকে আদায় করবেন।প্রয়োজনে শিক্ষক তার পুরানো </a:t>
            </a:r>
            <a:r>
              <a:rPr lang="bn-IN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প্রিন্টার, প্লটার, স্পিকার, টচস্কিন</a:t>
            </a:r>
            <a:r>
              <a:rPr lang="bn-BD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 দেখাতে পারেন।</a:t>
            </a:r>
            <a:endParaRPr lang="bn-BD" sz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27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যদি ৩০ জন হয় তাহলে তাদেরকে ৫ দলে বিভক্ত করে দলগত কাজ দেওয়া যেতে পারে। প্রত্যেক দল থেকে ভালো প্রশ্ন গুলো নিয়ে একটি সুন্দর হ্যান্ড নোট তৈরি করা যায়। এবং সেটা ব্লাক বোর্ডে লিখে দিবেন।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87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উত্তর: কম্পিউটার, মাল্টিমিডিয়া বা ভিডিও প্রজেক্টর শক্ষক এর সাথে আরো কিছু যোগ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4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শিক্ষক,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শিক্ষার্থীদের প্রশ্ন করতে পারেন,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মনিট</a:t>
            </a: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রে আমরা লেখা  দেখতে পায়</a:t>
            </a:r>
            <a:r>
              <a:rPr lang="bn-IN" sz="1200" b="0" baseline="0" dirty="0" smtClean="0">
                <a:latin typeface="NikoshBAN" pitchFamily="2" charset="0"/>
                <a:cs typeface="NikoshBAN" pitchFamily="2" charset="0"/>
              </a:rPr>
              <a:t> বলে এটাকে কী ধরনের যন্ত্র বলা যায়।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0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শিক্ষক পাঠ শিরোনাম বোর্ডে লিখে দিবেন।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5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ফালাফল বের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করার জন্য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আমরা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কোনযন্ত্রটি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ব্যবহার করছি?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উত্তরঃ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কীবোর্ড। এখানে কম্পিউটারে লেখা হচ্ছে সেই লেখা প্রিন্ট হয়ে আমরা ডকুমেন্টটি পেলাম।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98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এখানে</a:t>
            </a:r>
            <a:r>
              <a:rPr lang="bn-IN" baseline="0" dirty="0" smtClean="0"/>
              <a:t> কীবোর্ড থেকে তথ্য কম্পিঊটারে যাচ্ছে সেখান থেকে আবার প্রিন্টারে গিয়ে প্রিন্ট হয়ে ডকুমেন্ট আকারে ফলাফল পাওয়া যায়।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একক কাজ দেখার পর আউটপুট ডিভাইস নিয়ে আলোচনা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1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প্লটার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আমরা কী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কাজে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ব্যবহার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করি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বড় বড় কাগজ প্রিন্ট করতে প্লটার ব্যবহার করা হয়। এ  নিয়ে শিক্ষক আরো  আলোচনা করতে পারেন।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69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স্থায়ী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ভাবে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বা ছোট কোন ডকুমেন্ট প্রিন্ট দিতে আমরা কী ব্যবহার করি।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প্রিন্টার। প্রিন্টার  নিয়ে শিক্ষকের আলোচনা করা উচিত।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D7412-D853-4A85-819C-D79521792F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4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2FD5-9132-4EBC-80D8-015677967C81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rgbClr val="1B5131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6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5791200" cy="1447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15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00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imated-bo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5300" y="1371600"/>
            <a:ext cx="2857500" cy="2324100"/>
          </a:xfrm>
          <a:prstGeom prst="rect">
            <a:avLst/>
          </a:prstGeom>
        </p:spPr>
      </p:pic>
      <p:sp>
        <p:nvSpPr>
          <p:cNvPr id="6" name="Curved Up Arrow 5"/>
          <p:cNvSpPr/>
          <p:nvPr/>
        </p:nvSpPr>
        <p:spPr>
          <a:xfrm rot="20748428">
            <a:off x="1949451" y="3839633"/>
            <a:ext cx="6154524" cy="2560038"/>
          </a:xfrm>
          <a:prstGeom prst="curvedUpArrow">
            <a:avLst/>
          </a:prstGeom>
          <a:solidFill>
            <a:srgbClr val="FFC000"/>
          </a:solidFill>
          <a:ln w="57150">
            <a:solidFill>
              <a:srgbClr val="1B5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inkjet-vs-laser-pri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706" y="1295400"/>
            <a:ext cx="3763076" cy="3429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 rot="375802">
            <a:off x="1691329" y="1905202"/>
            <a:ext cx="1398918" cy="458255"/>
          </a:xfrm>
          <a:custGeom>
            <a:avLst/>
            <a:gdLst>
              <a:gd name="connsiteX0" fmla="*/ 0 w 2743200"/>
              <a:gd name="connsiteY0" fmla="*/ 0 h 914400"/>
              <a:gd name="connsiteX1" fmla="*/ 2743200 w 2743200"/>
              <a:gd name="connsiteY1" fmla="*/ 0 h 914400"/>
              <a:gd name="connsiteX2" fmla="*/ 2743200 w 2743200"/>
              <a:gd name="connsiteY2" fmla="*/ 914400 h 914400"/>
              <a:gd name="connsiteX3" fmla="*/ 0 w 2743200"/>
              <a:gd name="connsiteY3" fmla="*/ 914400 h 914400"/>
              <a:gd name="connsiteX4" fmla="*/ 0 w 2743200"/>
              <a:gd name="connsiteY4" fmla="*/ 0 h 914400"/>
              <a:gd name="connsiteX0" fmla="*/ 0 w 2743200"/>
              <a:gd name="connsiteY0" fmla="*/ 0 h 990600"/>
              <a:gd name="connsiteX1" fmla="*/ 2743200 w 2743200"/>
              <a:gd name="connsiteY1" fmla="*/ 7620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0 w 2743200"/>
              <a:gd name="connsiteY4" fmla="*/ 0 h 990600"/>
              <a:gd name="connsiteX0" fmla="*/ 0 w 2743200"/>
              <a:gd name="connsiteY0" fmla="*/ 0 h 1447800"/>
              <a:gd name="connsiteX1" fmla="*/ 2743200 w 2743200"/>
              <a:gd name="connsiteY1" fmla="*/ 76200 h 1447800"/>
              <a:gd name="connsiteX2" fmla="*/ 2743200 w 2743200"/>
              <a:gd name="connsiteY2" fmla="*/ 1447800 h 1447800"/>
              <a:gd name="connsiteX3" fmla="*/ 0 w 2743200"/>
              <a:gd name="connsiteY3" fmla="*/ 990600 h 1447800"/>
              <a:gd name="connsiteX4" fmla="*/ 0 w 2743200"/>
              <a:gd name="connsiteY4" fmla="*/ 0 h 1447800"/>
              <a:gd name="connsiteX0" fmla="*/ 228600 w 2971800"/>
              <a:gd name="connsiteY0" fmla="*/ 0 h 1447800"/>
              <a:gd name="connsiteX1" fmla="*/ 2971800 w 2971800"/>
              <a:gd name="connsiteY1" fmla="*/ 76200 h 1447800"/>
              <a:gd name="connsiteX2" fmla="*/ 2971800 w 2971800"/>
              <a:gd name="connsiteY2" fmla="*/ 1447800 h 1447800"/>
              <a:gd name="connsiteX3" fmla="*/ 0 w 2971800"/>
              <a:gd name="connsiteY3" fmla="*/ 1066800 h 1447800"/>
              <a:gd name="connsiteX4" fmla="*/ 228600 w 2971800"/>
              <a:gd name="connsiteY4" fmla="*/ 0 h 1447800"/>
              <a:gd name="connsiteX0" fmla="*/ 228600 w 3124200"/>
              <a:gd name="connsiteY0" fmla="*/ 0 h 1447800"/>
              <a:gd name="connsiteX1" fmla="*/ 3124200 w 3124200"/>
              <a:gd name="connsiteY1" fmla="*/ 228600 h 1447800"/>
              <a:gd name="connsiteX2" fmla="*/ 2971800 w 3124200"/>
              <a:gd name="connsiteY2" fmla="*/ 1447800 h 1447800"/>
              <a:gd name="connsiteX3" fmla="*/ 0 w 3124200"/>
              <a:gd name="connsiteY3" fmla="*/ 1066800 h 1447800"/>
              <a:gd name="connsiteX4" fmla="*/ 228600 w 3124200"/>
              <a:gd name="connsiteY4" fmla="*/ 0 h 1447800"/>
              <a:gd name="connsiteX0" fmla="*/ 228600 w 3124200"/>
              <a:gd name="connsiteY0" fmla="*/ 0 h 1447800"/>
              <a:gd name="connsiteX1" fmla="*/ 3124200 w 3124200"/>
              <a:gd name="connsiteY1" fmla="*/ 228600 h 1447800"/>
              <a:gd name="connsiteX2" fmla="*/ 2971800 w 3124200"/>
              <a:gd name="connsiteY2" fmla="*/ 1447800 h 1447800"/>
              <a:gd name="connsiteX3" fmla="*/ 0 w 3124200"/>
              <a:gd name="connsiteY3" fmla="*/ 1066800 h 1447800"/>
              <a:gd name="connsiteX4" fmla="*/ 228600 w 3124200"/>
              <a:gd name="connsiteY4" fmla="*/ 0 h 1447800"/>
              <a:gd name="connsiteX0" fmla="*/ 127282 w 3022882"/>
              <a:gd name="connsiteY0" fmla="*/ 0 h 1447800"/>
              <a:gd name="connsiteX1" fmla="*/ 3022882 w 3022882"/>
              <a:gd name="connsiteY1" fmla="*/ 228600 h 1447800"/>
              <a:gd name="connsiteX2" fmla="*/ 2870482 w 3022882"/>
              <a:gd name="connsiteY2" fmla="*/ 1447800 h 1447800"/>
              <a:gd name="connsiteX3" fmla="*/ 1 w 3022882"/>
              <a:gd name="connsiteY3" fmla="*/ 1418953 h 1447800"/>
              <a:gd name="connsiteX4" fmla="*/ 127282 w 3022882"/>
              <a:gd name="connsiteY4" fmla="*/ 0 h 1447800"/>
              <a:gd name="connsiteX0" fmla="*/ 127282 w 2870481"/>
              <a:gd name="connsiteY0" fmla="*/ 150809 h 1598609"/>
              <a:gd name="connsiteX1" fmla="*/ 2855782 w 2870481"/>
              <a:gd name="connsiteY1" fmla="*/ 130629 h 1598609"/>
              <a:gd name="connsiteX2" fmla="*/ 2870482 w 2870481"/>
              <a:gd name="connsiteY2" fmla="*/ 1598609 h 1598609"/>
              <a:gd name="connsiteX3" fmla="*/ 1 w 2870481"/>
              <a:gd name="connsiteY3" fmla="*/ 1569762 h 1598609"/>
              <a:gd name="connsiteX4" fmla="*/ 127282 w 2870481"/>
              <a:gd name="connsiteY4" fmla="*/ 150809 h 1598609"/>
              <a:gd name="connsiteX0" fmla="*/ 1 w 2743200"/>
              <a:gd name="connsiteY0" fmla="*/ 150809 h 1598609"/>
              <a:gd name="connsiteX1" fmla="*/ 2728501 w 2743200"/>
              <a:gd name="connsiteY1" fmla="*/ 130629 h 1598609"/>
              <a:gd name="connsiteX2" fmla="*/ 2743201 w 2743200"/>
              <a:gd name="connsiteY2" fmla="*/ 1598609 h 1598609"/>
              <a:gd name="connsiteX3" fmla="*/ 39988 w 2743200"/>
              <a:gd name="connsiteY3" fmla="*/ 1571809 h 1598609"/>
              <a:gd name="connsiteX4" fmla="*/ 1 w 2743200"/>
              <a:gd name="connsiteY4" fmla="*/ 150809 h 1598609"/>
              <a:gd name="connsiteX0" fmla="*/ 96171 w 2839370"/>
              <a:gd name="connsiteY0" fmla="*/ 150809 h 1924894"/>
              <a:gd name="connsiteX1" fmla="*/ 2824671 w 2839370"/>
              <a:gd name="connsiteY1" fmla="*/ 130629 h 1924894"/>
              <a:gd name="connsiteX2" fmla="*/ 2839371 w 2839370"/>
              <a:gd name="connsiteY2" fmla="*/ 1598609 h 1924894"/>
              <a:gd name="connsiteX3" fmla="*/ 0 w 2839370"/>
              <a:gd name="connsiteY3" fmla="*/ 1924894 h 1924894"/>
              <a:gd name="connsiteX4" fmla="*/ 96171 w 2839370"/>
              <a:gd name="connsiteY4" fmla="*/ 150809 h 1924894"/>
              <a:gd name="connsiteX0" fmla="*/ 96171 w 2824670"/>
              <a:gd name="connsiteY0" fmla="*/ 150809 h 1924894"/>
              <a:gd name="connsiteX1" fmla="*/ 2824671 w 2824670"/>
              <a:gd name="connsiteY1" fmla="*/ 130629 h 1924894"/>
              <a:gd name="connsiteX2" fmla="*/ 2752978 w 2824670"/>
              <a:gd name="connsiteY2" fmla="*/ 1296334 h 1924894"/>
              <a:gd name="connsiteX3" fmla="*/ 0 w 2824670"/>
              <a:gd name="connsiteY3" fmla="*/ 1924894 h 1924894"/>
              <a:gd name="connsiteX4" fmla="*/ 96171 w 2824670"/>
              <a:gd name="connsiteY4" fmla="*/ 150809 h 192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4670" h="1924894">
                <a:moveTo>
                  <a:pt x="96171" y="150809"/>
                </a:moveTo>
                <a:cubicBezTo>
                  <a:pt x="1061371" y="227009"/>
                  <a:pt x="1884871" y="0"/>
                  <a:pt x="2824671" y="130629"/>
                </a:cubicBezTo>
                <a:lnTo>
                  <a:pt x="2752978" y="1296334"/>
                </a:lnTo>
                <a:lnTo>
                  <a:pt x="0" y="1924894"/>
                </a:lnTo>
                <a:lnTo>
                  <a:pt x="96171" y="1508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 smtClean="0"/>
              <a:t>I am a word struck on the page can you hear my voice.</a:t>
            </a:r>
            <a:endParaRPr lang="en-US" sz="1000" dirty="0"/>
          </a:p>
        </p:txBody>
      </p:sp>
      <p:sp>
        <p:nvSpPr>
          <p:cNvPr id="4" name="Freeform 3"/>
          <p:cNvSpPr/>
          <p:nvPr/>
        </p:nvSpPr>
        <p:spPr>
          <a:xfrm rot="469411">
            <a:off x="1007449" y="3572238"/>
            <a:ext cx="1542487" cy="439624"/>
          </a:xfrm>
          <a:custGeom>
            <a:avLst/>
            <a:gdLst>
              <a:gd name="connsiteX0" fmla="*/ 0 w 2743200"/>
              <a:gd name="connsiteY0" fmla="*/ 0 h 914400"/>
              <a:gd name="connsiteX1" fmla="*/ 2743200 w 2743200"/>
              <a:gd name="connsiteY1" fmla="*/ 0 h 914400"/>
              <a:gd name="connsiteX2" fmla="*/ 2743200 w 2743200"/>
              <a:gd name="connsiteY2" fmla="*/ 914400 h 914400"/>
              <a:gd name="connsiteX3" fmla="*/ 0 w 2743200"/>
              <a:gd name="connsiteY3" fmla="*/ 914400 h 914400"/>
              <a:gd name="connsiteX4" fmla="*/ 0 w 2743200"/>
              <a:gd name="connsiteY4" fmla="*/ 0 h 914400"/>
              <a:gd name="connsiteX0" fmla="*/ 0 w 2743200"/>
              <a:gd name="connsiteY0" fmla="*/ 0 h 990600"/>
              <a:gd name="connsiteX1" fmla="*/ 2743200 w 2743200"/>
              <a:gd name="connsiteY1" fmla="*/ 7620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0 w 2743200"/>
              <a:gd name="connsiteY4" fmla="*/ 0 h 990600"/>
              <a:gd name="connsiteX0" fmla="*/ 0 w 2743200"/>
              <a:gd name="connsiteY0" fmla="*/ 0 h 1447800"/>
              <a:gd name="connsiteX1" fmla="*/ 2743200 w 2743200"/>
              <a:gd name="connsiteY1" fmla="*/ 76200 h 1447800"/>
              <a:gd name="connsiteX2" fmla="*/ 2743200 w 2743200"/>
              <a:gd name="connsiteY2" fmla="*/ 1447800 h 1447800"/>
              <a:gd name="connsiteX3" fmla="*/ 0 w 2743200"/>
              <a:gd name="connsiteY3" fmla="*/ 990600 h 1447800"/>
              <a:gd name="connsiteX4" fmla="*/ 0 w 2743200"/>
              <a:gd name="connsiteY4" fmla="*/ 0 h 1447800"/>
              <a:gd name="connsiteX0" fmla="*/ 228600 w 2971800"/>
              <a:gd name="connsiteY0" fmla="*/ 0 h 1447800"/>
              <a:gd name="connsiteX1" fmla="*/ 2971800 w 2971800"/>
              <a:gd name="connsiteY1" fmla="*/ 76200 h 1447800"/>
              <a:gd name="connsiteX2" fmla="*/ 2971800 w 2971800"/>
              <a:gd name="connsiteY2" fmla="*/ 1447800 h 1447800"/>
              <a:gd name="connsiteX3" fmla="*/ 0 w 2971800"/>
              <a:gd name="connsiteY3" fmla="*/ 1066800 h 1447800"/>
              <a:gd name="connsiteX4" fmla="*/ 228600 w 2971800"/>
              <a:gd name="connsiteY4" fmla="*/ 0 h 1447800"/>
              <a:gd name="connsiteX0" fmla="*/ 228600 w 3124200"/>
              <a:gd name="connsiteY0" fmla="*/ 0 h 1447800"/>
              <a:gd name="connsiteX1" fmla="*/ 3124200 w 3124200"/>
              <a:gd name="connsiteY1" fmla="*/ 228600 h 1447800"/>
              <a:gd name="connsiteX2" fmla="*/ 2971800 w 3124200"/>
              <a:gd name="connsiteY2" fmla="*/ 1447800 h 1447800"/>
              <a:gd name="connsiteX3" fmla="*/ 0 w 3124200"/>
              <a:gd name="connsiteY3" fmla="*/ 1066800 h 1447800"/>
              <a:gd name="connsiteX4" fmla="*/ 228600 w 3124200"/>
              <a:gd name="connsiteY4" fmla="*/ 0 h 1447800"/>
              <a:gd name="connsiteX0" fmla="*/ 228600 w 3124200"/>
              <a:gd name="connsiteY0" fmla="*/ 0 h 1447800"/>
              <a:gd name="connsiteX1" fmla="*/ 3124200 w 3124200"/>
              <a:gd name="connsiteY1" fmla="*/ 228600 h 1447800"/>
              <a:gd name="connsiteX2" fmla="*/ 2971800 w 3124200"/>
              <a:gd name="connsiteY2" fmla="*/ 1447800 h 1447800"/>
              <a:gd name="connsiteX3" fmla="*/ 0 w 3124200"/>
              <a:gd name="connsiteY3" fmla="*/ 1066800 h 1447800"/>
              <a:gd name="connsiteX4" fmla="*/ 228600 w 312420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1447800">
                <a:moveTo>
                  <a:pt x="228600" y="0"/>
                </a:moveTo>
                <a:cubicBezTo>
                  <a:pt x="1193800" y="76200"/>
                  <a:pt x="2184400" y="97971"/>
                  <a:pt x="3124200" y="228600"/>
                </a:cubicBezTo>
                <a:lnTo>
                  <a:pt x="2971800" y="1447800"/>
                </a:lnTo>
                <a:lnTo>
                  <a:pt x="0" y="1066800"/>
                </a:lnTo>
                <a:lnTo>
                  <a:pt x="22860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100" dirty="0" smtClean="0"/>
              <a:t>I am a word struck on the page can you hear my voice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457200" y="381000"/>
            <a:ext cx="78486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দিয়ে এ ধরনের ছোট ডকুমেন্ট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 ভাবে প্রিন্ট দিয়ে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 করা যায়।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39000" y="1676400"/>
            <a:ext cx="1676400" cy="1752600"/>
            <a:chOff x="7162800" y="4191000"/>
            <a:chExt cx="1752600" cy="1676400"/>
          </a:xfrm>
        </p:grpSpPr>
        <p:sp>
          <p:nvSpPr>
            <p:cNvPr id="10" name="Rectangle 9"/>
            <p:cNvSpPr/>
            <p:nvPr/>
          </p:nvSpPr>
          <p:spPr>
            <a:xfrm>
              <a:off x="7162800" y="4191000"/>
              <a:ext cx="1752600" cy="1676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 smtClean="0"/>
                <a:t>I am a word struck on the page can you hear my voice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39000" y="4362271"/>
              <a:ext cx="1600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/>
                <a:t>I am a word struck on the page can you hear my voice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্যে পার্থক্য কী তা খাতায় লিখ?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457200"/>
            <a:ext cx="3581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794000"/>
          <a:ext cx="8534400" cy="26619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প্লটার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প্রিন্টার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বিজ্ঞাপণ ছাপানোর কাজে ব্যবহার করা হয়।</a:t>
                      </a:r>
                      <a:endParaRPr lang="en-US" dirty="0"/>
                    </a:p>
                  </a:txBody>
                  <a:tcPr>
                    <a:solidFill>
                      <a:srgbClr val="00206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বই ছাপানো কাজে ব্যবহার করা হয়। </a:t>
                      </a:r>
                      <a:endParaRPr lang="en-US" dirty="0"/>
                    </a:p>
                  </a:txBody>
                  <a:tcPr>
                    <a:solidFill>
                      <a:srgbClr val="002060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ব্যানার, প্রোস্টারের  কাজে প্লটার প্রিন্টার ব্যবহার করা হয়।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dirty="0" smtClean="0"/>
                        <a:t>চিঠিপত্র ছাপানোর কাজে ব্যবহার করা হয়।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/>
                        <a:t>বড় বড় কাগজে প্রিন্ট দেওয়ার</a:t>
                      </a:r>
                      <a:r>
                        <a:rPr lang="bn-BD" baseline="0" dirty="0" smtClean="0"/>
                        <a:t> কাজে এটি ব্যবহার করা হয়।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ছোট ছোট</a:t>
                      </a:r>
                      <a:r>
                        <a:rPr lang="bn-BD" baseline="0" dirty="0" smtClean="0"/>
                        <a:t> কাগজে প্রিন্ট দেওয়ার কাজে প্রিন্টার ব্যবহার করা হয়।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>
                        <a:alpha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d-computer-arcade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09800"/>
            <a:ext cx="34290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5257800"/>
            <a:ext cx="44958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মনিটরের মাধ্যমে আমরা শুধু ছবি দেখতে পাই।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5257800"/>
            <a:ext cx="426720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স্পিকারের মাধ্যমে আমরা কথা শুনতে পাই।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609600"/>
            <a:ext cx="6477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আমরা কী দেখতে পাচ্ছি?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9028" y="2209800"/>
            <a:ext cx="3781972" cy="2895600"/>
            <a:chOff x="409028" y="1143000"/>
            <a:chExt cx="4620172" cy="3733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28" y="1143000"/>
              <a:ext cx="4620172" cy="3733800"/>
            </a:xfrm>
            <a:prstGeom prst="rect">
              <a:avLst/>
            </a:prstGeom>
          </p:spPr>
        </p:pic>
        <p:pic>
          <p:nvPicPr>
            <p:cNvPr id="13" name="Picture 12" descr="cricket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1371600"/>
              <a:ext cx="4191000" cy="26289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4800" y="609600"/>
            <a:ext cx="3200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" b="24630"/>
          <a:stretch>
            <a:fillRect/>
          </a:stretch>
        </p:blipFill>
        <p:spPr>
          <a:xfrm>
            <a:off x="3842364" y="152400"/>
            <a:ext cx="5225436" cy="3810000"/>
          </a:xfrm>
          <a:prstGeom prst="rect">
            <a:avLst/>
          </a:prstGeom>
        </p:spPr>
      </p:pic>
      <p:pic>
        <p:nvPicPr>
          <p:cNvPr id="6" name="Picture 5" descr="worldcup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28600"/>
            <a:ext cx="5018671" cy="3581401"/>
          </a:xfrm>
          <a:prstGeom prst="rect">
            <a:avLst/>
          </a:prstGeom>
        </p:spPr>
      </p:pic>
      <p:pic>
        <p:nvPicPr>
          <p:cNvPr id="16" name="Picture 15" descr="500mW RGB 3D Laser Projector with Full Color Animation, DMX link.jpg"/>
          <p:cNvPicPr>
            <a:picLocks noChangeAspect="1"/>
          </p:cNvPicPr>
          <p:nvPr/>
        </p:nvPicPr>
        <p:blipFill>
          <a:blip r:embed="rId5" cstate="print"/>
          <a:srcRect t="10438" b="26443"/>
          <a:stretch>
            <a:fillRect/>
          </a:stretch>
        </p:blipFill>
        <p:spPr>
          <a:xfrm rot="19851293">
            <a:off x="289316" y="3652412"/>
            <a:ext cx="3717990" cy="2346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124200" y="5791200"/>
            <a:ext cx="5867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প্রজেক্টরের মাধ্যমে বড় পর্দায় খেলা দেখছে-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457200" y="1295400"/>
          <a:ext cx="8305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19400" y="457200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আউটপুট যন্ত্র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D750ECE-06AC-4CA8-A8EB-55D733F1E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2D750ECE-06AC-4CA8-A8EB-55D733F1E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2D750ECE-06AC-4CA8-A8EB-55D733F1E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817298D-7979-4500-BC7B-47A5AFC56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C817298D-7979-4500-BC7B-47A5AFC56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dgm id="{C817298D-7979-4500-BC7B-47A5AFC56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541A0D4-4583-4B80-80EB-2E63CD59C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graphicEl>
                                              <a:dgm id="{D541A0D4-4583-4B80-80EB-2E63CD59C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graphicEl>
                                              <a:dgm id="{D541A0D4-4583-4B80-80EB-2E63CD59C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8602870-CD65-44AA-92B4-3DF930A88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dgm id="{A8602870-CD65-44AA-92B4-3DF930A88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graphicEl>
                                              <a:dgm id="{A8602870-CD65-44AA-92B4-3DF930A88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1473A51-3304-4EB1-BDD3-BD1BC7A83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11473A51-3304-4EB1-BDD3-BD1BC7A83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graphicEl>
                                              <a:dgm id="{11473A51-3304-4EB1-BDD3-BD1BC7A83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83BEA86-F1AB-4D06-81CE-D47B7A4A5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graphicEl>
                                              <a:dgm id="{B83BEA86-F1AB-4D06-81CE-D47B7A4A5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graphicEl>
                                              <a:dgm id="{B83BEA86-F1AB-4D06-81CE-D47B7A4A5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FF71A05-2F97-4EE7-951E-0EF9BBB77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4FF71A05-2F97-4EE7-951E-0EF9BBB77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4FF71A05-2F97-4EE7-951E-0EF9BBB77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C32EF19-0442-4D7A-A2A7-583F967D7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EC32EF19-0442-4D7A-A2A7-583F967D7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EC32EF19-0442-4D7A-A2A7-583F967D7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6539B9-9644-44F3-90CA-A88B3A42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graphicEl>
                                              <a:dgm id="{8B6539B9-9644-44F3-90CA-A88B3A42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graphicEl>
                                              <a:dgm id="{8B6539B9-9644-44F3-90CA-A88B3A427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96669"/>
            <a:ext cx="3200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দলগত 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447871"/>
            <a:ext cx="8382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এমন একটা আউটপুট ডিভাইসের কল্পনা কর  যা দিয়ে দেখা শোনা ও অন্য কিছু করা যায়।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72200" y="1976735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3166" y="2309336"/>
            <a:ext cx="4810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কোনটি আউটপুট ডিভাইস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1766" y="2754868"/>
            <a:ext cx="1675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মাউস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437966" y="3212068"/>
            <a:ext cx="2529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ডিজিটাল ক্যামেরা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232875" y="2678668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কি বোর্ড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343400" y="3276600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মাল্টিমিডিয়া, প্রজেক্ট।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1981200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1981200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আবার চেষ্ট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976735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0" y="685800"/>
            <a:ext cx="2057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5" grpId="0" animBg="1"/>
      <p:bldP spid="15" grpId="1" animBg="1"/>
      <p:bldP spid="15" grpId="2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36576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বাড়ির 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447871"/>
            <a:ext cx="8382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তোমাদের শ্রেণি পাঠে ব্যবহৃত হতে পারে এমন কয়েকটি আউটপুট যন্ত্রের বর্ণনা দাও।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5146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সবাইকে ধন্যবাদ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4019133" y="2080495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-248070" y="2033269"/>
            <a:ext cx="4953003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88" y="1702308"/>
            <a:ext cx="1563624" cy="1929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62000" y="35052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</a:rPr>
              <a:t>মোঃ নজরুল ইসলাম</a:t>
            </a:r>
          </a:p>
          <a:p>
            <a:r>
              <a:rPr lang="bn-IN" sz="2400" dirty="0" smtClean="0">
                <a:solidFill>
                  <a:srgbClr val="7030A0"/>
                </a:solidFill>
              </a:rPr>
              <a:t>সহকারী শিক্ষক আইসিটি</a:t>
            </a:r>
          </a:p>
          <a:p>
            <a:r>
              <a:rPr lang="bn-IN" sz="2400" dirty="0" smtClean="0">
                <a:solidFill>
                  <a:srgbClr val="7030A0"/>
                </a:solidFill>
              </a:rPr>
              <a:t>নান্দিয়া সাঙ্গুন দাখিল মাদ্রাসা</a:t>
            </a:r>
          </a:p>
          <a:p>
            <a:r>
              <a:rPr lang="bn-IN" sz="2400" dirty="0" smtClean="0">
                <a:solidFill>
                  <a:srgbClr val="7030A0"/>
                </a:solidFill>
              </a:rPr>
              <a:t>শ্রীপুর,গাজীপুর ৷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352800"/>
            <a:ext cx="3313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২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পাঠ :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পুট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ডিভাইস)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543353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228600"/>
            <a:ext cx="6705600" cy="584775"/>
          </a:xfrm>
          <a:prstGeom prst="rect">
            <a:avLst/>
          </a:prstGeom>
          <a:solidFill>
            <a:srgbClr val="1B513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কী দেখতে পাচ্ছি?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486400"/>
            <a:ext cx="75438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মনিট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রে আমরা লেখা বা ছবি দেখতে পায়।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0" y="990600"/>
            <a:ext cx="7696200" cy="3898899"/>
            <a:chOff x="-657367" y="1748253"/>
            <a:chExt cx="5962934" cy="32819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57367" y="1748253"/>
              <a:ext cx="5962934" cy="3281964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842" y="2048066"/>
              <a:ext cx="2842146" cy="1508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124200" y="19050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বাংলাদেশ আমাদের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মাতৃভূমি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209800"/>
            <a:ext cx="4953000" cy="76944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endParaRPr lang="en-US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438400"/>
            <a:ext cx="8001000" cy="36009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BD" sz="32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... </a:t>
            </a:r>
            <a:endParaRPr lang="bn-BD" sz="32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আউ</a:t>
            </a:r>
            <a:r>
              <a:rPr lang="bn-IN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পুট ডিভাইস </a:t>
            </a:r>
            <a:r>
              <a:rPr lang="bn-IN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বর্ণনা করতে </a:t>
            </a:r>
            <a:r>
              <a:rPr lang="bn-BD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প্রিন্টার ও প্লটার দিয়ে প্রিন্ট করা</a:t>
            </a:r>
            <a:r>
              <a:rPr lang="bn-IN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প্রক্রিয়া</a:t>
            </a:r>
            <a:r>
              <a:rPr lang="bn-BD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ব্যাখা করতে </a:t>
            </a:r>
            <a:endParaRPr lang="bn-IN" sz="2800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মাল্টিমিডিয়া প্রজেক্ট</a:t>
            </a:r>
            <a:r>
              <a:rPr lang="bn-IN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BD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bn-IN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bn-BD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টাচস্ক্রি</a:t>
            </a:r>
            <a:r>
              <a:rPr lang="bn-IN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bn-BD" sz="28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বর্ণনা করতে পারবে।</a:t>
            </a:r>
            <a:endParaRPr lang="en-US" sz="28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600200" y="381000"/>
            <a:ext cx="5181600" cy="762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kumimoji="0" lang="en-US" sz="2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38200" y="1504950"/>
            <a:ext cx="4038600" cy="3752850"/>
            <a:chOff x="3352800" y="304800"/>
            <a:chExt cx="3333750" cy="2686050"/>
          </a:xfrm>
        </p:grpSpPr>
        <p:pic>
          <p:nvPicPr>
            <p:cNvPr id="10" name="Picture 9" descr="compu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00" y="304800"/>
              <a:ext cx="3333750" cy="26860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806536"/>
              <a:ext cx="1676400" cy="1038993"/>
            </a:xfrm>
            <a:prstGeom prst="rect">
              <a:avLst/>
            </a:prstGeom>
          </p:spPr>
        </p:pic>
      </p:grpSp>
      <p:sp>
        <p:nvSpPr>
          <p:cNvPr id="14" name="Freeform 13"/>
          <p:cNvSpPr/>
          <p:nvPr/>
        </p:nvSpPr>
        <p:spPr>
          <a:xfrm>
            <a:off x="4572000" y="3438236"/>
            <a:ext cx="1690255" cy="413328"/>
          </a:xfrm>
          <a:custGeom>
            <a:avLst/>
            <a:gdLst>
              <a:gd name="connsiteX0" fmla="*/ 0 w 1648691"/>
              <a:gd name="connsiteY0" fmla="*/ 413328 h 413328"/>
              <a:gd name="connsiteX1" fmla="*/ 457200 w 1648691"/>
              <a:gd name="connsiteY1" fmla="*/ 53109 h 413328"/>
              <a:gd name="connsiteX2" fmla="*/ 969818 w 1648691"/>
              <a:gd name="connsiteY2" fmla="*/ 94673 h 413328"/>
              <a:gd name="connsiteX3" fmla="*/ 1177636 w 1648691"/>
              <a:gd name="connsiteY3" fmla="*/ 136237 h 413328"/>
              <a:gd name="connsiteX4" fmla="*/ 1316181 w 1648691"/>
              <a:gd name="connsiteY4" fmla="*/ 39255 h 413328"/>
              <a:gd name="connsiteX5" fmla="*/ 1648691 w 1648691"/>
              <a:gd name="connsiteY5" fmla="*/ 205509 h 41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8691" h="413328">
                <a:moveTo>
                  <a:pt x="0" y="413328"/>
                </a:moveTo>
                <a:cubicBezTo>
                  <a:pt x="147782" y="259773"/>
                  <a:pt x="295564" y="106218"/>
                  <a:pt x="457200" y="53109"/>
                </a:cubicBezTo>
                <a:cubicBezTo>
                  <a:pt x="618836" y="0"/>
                  <a:pt x="849745" y="80818"/>
                  <a:pt x="969818" y="94673"/>
                </a:cubicBezTo>
                <a:cubicBezTo>
                  <a:pt x="1089891" y="108528"/>
                  <a:pt x="1119909" y="145473"/>
                  <a:pt x="1177636" y="136237"/>
                </a:cubicBezTo>
                <a:cubicBezTo>
                  <a:pt x="1235363" y="127001"/>
                  <a:pt x="1237672" y="27710"/>
                  <a:pt x="1316181" y="39255"/>
                </a:cubicBezTo>
                <a:cubicBezTo>
                  <a:pt x="1394690" y="50800"/>
                  <a:pt x="1521690" y="128154"/>
                  <a:pt x="1648691" y="20550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nimated-print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2386270"/>
            <a:ext cx="2438400" cy="1818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1676400" y="381000"/>
            <a:ext cx="5410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চিত্রগুলো ভালো করে লক্ষ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5334000"/>
            <a:ext cx="8534400" cy="461665"/>
          </a:xfrm>
          <a:prstGeom prst="rect">
            <a:avLst/>
          </a:prstGeom>
          <a:solidFill>
            <a:srgbClr val="1B513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বলতো এর মধ্যে কোনটি ফালাফল বের করার কাজে ব্যবহৃত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304800"/>
            <a:ext cx="6019800" cy="523220"/>
          </a:xfrm>
          <a:prstGeom prst="rect">
            <a:avLst/>
          </a:prstGeom>
          <a:solidFill>
            <a:srgbClr val="1B513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kjet-vs-laser-pri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914400"/>
            <a:ext cx="3763076" cy="29718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375802">
            <a:off x="6421623" y="1294143"/>
            <a:ext cx="1398918" cy="458255"/>
          </a:xfrm>
          <a:custGeom>
            <a:avLst/>
            <a:gdLst>
              <a:gd name="connsiteX0" fmla="*/ 0 w 2743200"/>
              <a:gd name="connsiteY0" fmla="*/ 0 h 914400"/>
              <a:gd name="connsiteX1" fmla="*/ 2743200 w 2743200"/>
              <a:gd name="connsiteY1" fmla="*/ 0 h 914400"/>
              <a:gd name="connsiteX2" fmla="*/ 2743200 w 2743200"/>
              <a:gd name="connsiteY2" fmla="*/ 914400 h 914400"/>
              <a:gd name="connsiteX3" fmla="*/ 0 w 2743200"/>
              <a:gd name="connsiteY3" fmla="*/ 914400 h 914400"/>
              <a:gd name="connsiteX4" fmla="*/ 0 w 2743200"/>
              <a:gd name="connsiteY4" fmla="*/ 0 h 914400"/>
              <a:gd name="connsiteX0" fmla="*/ 0 w 2743200"/>
              <a:gd name="connsiteY0" fmla="*/ 0 h 990600"/>
              <a:gd name="connsiteX1" fmla="*/ 2743200 w 2743200"/>
              <a:gd name="connsiteY1" fmla="*/ 7620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0 w 2743200"/>
              <a:gd name="connsiteY4" fmla="*/ 0 h 990600"/>
              <a:gd name="connsiteX0" fmla="*/ 0 w 2743200"/>
              <a:gd name="connsiteY0" fmla="*/ 0 h 1447800"/>
              <a:gd name="connsiteX1" fmla="*/ 2743200 w 2743200"/>
              <a:gd name="connsiteY1" fmla="*/ 76200 h 1447800"/>
              <a:gd name="connsiteX2" fmla="*/ 2743200 w 2743200"/>
              <a:gd name="connsiteY2" fmla="*/ 1447800 h 1447800"/>
              <a:gd name="connsiteX3" fmla="*/ 0 w 2743200"/>
              <a:gd name="connsiteY3" fmla="*/ 990600 h 1447800"/>
              <a:gd name="connsiteX4" fmla="*/ 0 w 2743200"/>
              <a:gd name="connsiteY4" fmla="*/ 0 h 1447800"/>
              <a:gd name="connsiteX0" fmla="*/ 228600 w 2971800"/>
              <a:gd name="connsiteY0" fmla="*/ 0 h 1447800"/>
              <a:gd name="connsiteX1" fmla="*/ 2971800 w 2971800"/>
              <a:gd name="connsiteY1" fmla="*/ 76200 h 1447800"/>
              <a:gd name="connsiteX2" fmla="*/ 2971800 w 2971800"/>
              <a:gd name="connsiteY2" fmla="*/ 1447800 h 1447800"/>
              <a:gd name="connsiteX3" fmla="*/ 0 w 2971800"/>
              <a:gd name="connsiteY3" fmla="*/ 1066800 h 1447800"/>
              <a:gd name="connsiteX4" fmla="*/ 228600 w 2971800"/>
              <a:gd name="connsiteY4" fmla="*/ 0 h 1447800"/>
              <a:gd name="connsiteX0" fmla="*/ 228600 w 3124200"/>
              <a:gd name="connsiteY0" fmla="*/ 0 h 1447800"/>
              <a:gd name="connsiteX1" fmla="*/ 3124200 w 3124200"/>
              <a:gd name="connsiteY1" fmla="*/ 228600 h 1447800"/>
              <a:gd name="connsiteX2" fmla="*/ 2971800 w 3124200"/>
              <a:gd name="connsiteY2" fmla="*/ 1447800 h 1447800"/>
              <a:gd name="connsiteX3" fmla="*/ 0 w 3124200"/>
              <a:gd name="connsiteY3" fmla="*/ 1066800 h 1447800"/>
              <a:gd name="connsiteX4" fmla="*/ 228600 w 3124200"/>
              <a:gd name="connsiteY4" fmla="*/ 0 h 1447800"/>
              <a:gd name="connsiteX0" fmla="*/ 228600 w 3124200"/>
              <a:gd name="connsiteY0" fmla="*/ 0 h 1447800"/>
              <a:gd name="connsiteX1" fmla="*/ 3124200 w 3124200"/>
              <a:gd name="connsiteY1" fmla="*/ 228600 h 1447800"/>
              <a:gd name="connsiteX2" fmla="*/ 2971800 w 3124200"/>
              <a:gd name="connsiteY2" fmla="*/ 1447800 h 1447800"/>
              <a:gd name="connsiteX3" fmla="*/ 0 w 3124200"/>
              <a:gd name="connsiteY3" fmla="*/ 1066800 h 1447800"/>
              <a:gd name="connsiteX4" fmla="*/ 228600 w 3124200"/>
              <a:gd name="connsiteY4" fmla="*/ 0 h 1447800"/>
              <a:gd name="connsiteX0" fmla="*/ 127282 w 3022882"/>
              <a:gd name="connsiteY0" fmla="*/ 0 h 1447800"/>
              <a:gd name="connsiteX1" fmla="*/ 3022882 w 3022882"/>
              <a:gd name="connsiteY1" fmla="*/ 228600 h 1447800"/>
              <a:gd name="connsiteX2" fmla="*/ 2870482 w 3022882"/>
              <a:gd name="connsiteY2" fmla="*/ 1447800 h 1447800"/>
              <a:gd name="connsiteX3" fmla="*/ 1 w 3022882"/>
              <a:gd name="connsiteY3" fmla="*/ 1418953 h 1447800"/>
              <a:gd name="connsiteX4" fmla="*/ 127282 w 3022882"/>
              <a:gd name="connsiteY4" fmla="*/ 0 h 1447800"/>
              <a:gd name="connsiteX0" fmla="*/ 127282 w 2870481"/>
              <a:gd name="connsiteY0" fmla="*/ 150809 h 1598609"/>
              <a:gd name="connsiteX1" fmla="*/ 2855782 w 2870481"/>
              <a:gd name="connsiteY1" fmla="*/ 130629 h 1598609"/>
              <a:gd name="connsiteX2" fmla="*/ 2870482 w 2870481"/>
              <a:gd name="connsiteY2" fmla="*/ 1598609 h 1598609"/>
              <a:gd name="connsiteX3" fmla="*/ 1 w 2870481"/>
              <a:gd name="connsiteY3" fmla="*/ 1569762 h 1598609"/>
              <a:gd name="connsiteX4" fmla="*/ 127282 w 2870481"/>
              <a:gd name="connsiteY4" fmla="*/ 150809 h 1598609"/>
              <a:gd name="connsiteX0" fmla="*/ 1 w 2743200"/>
              <a:gd name="connsiteY0" fmla="*/ 150809 h 1598609"/>
              <a:gd name="connsiteX1" fmla="*/ 2728501 w 2743200"/>
              <a:gd name="connsiteY1" fmla="*/ 130629 h 1598609"/>
              <a:gd name="connsiteX2" fmla="*/ 2743201 w 2743200"/>
              <a:gd name="connsiteY2" fmla="*/ 1598609 h 1598609"/>
              <a:gd name="connsiteX3" fmla="*/ 39988 w 2743200"/>
              <a:gd name="connsiteY3" fmla="*/ 1571809 h 1598609"/>
              <a:gd name="connsiteX4" fmla="*/ 1 w 2743200"/>
              <a:gd name="connsiteY4" fmla="*/ 150809 h 1598609"/>
              <a:gd name="connsiteX0" fmla="*/ 96171 w 2839370"/>
              <a:gd name="connsiteY0" fmla="*/ 150809 h 1924894"/>
              <a:gd name="connsiteX1" fmla="*/ 2824671 w 2839370"/>
              <a:gd name="connsiteY1" fmla="*/ 130629 h 1924894"/>
              <a:gd name="connsiteX2" fmla="*/ 2839371 w 2839370"/>
              <a:gd name="connsiteY2" fmla="*/ 1598609 h 1924894"/>
              <a:gd name="connsiteX3" fmla="*/ 0 w 2839370"/>
              <a:gd name="connsiteY3" fmla="*/ 1924894 h 1924894"/>
              <a:gd name="connsiteX4" fmla="*/ 96171 w 2839370"/>
              <a:gd name="connsiteY4" fmla="*/ 150809 h 1924894"/>
              <a:gd name="connsiteX0" fmla="*/ 96171 w 2824670"/>
              <a:gd name="connsiteY0" fmla="*/ 150809 h 1924894"/>
              <a:gd name="connsiteX1" fmla="*/ 2824671 w 2824670"/>
              <a:gd name="connsiteY1" fmla="*/ 130629 h 1924894"/>
              <a:gd name="connsiteX2" fmla="*/ 2752978 w 2824670"/>
              <a:gd name="connsiteY2" fmla="*/ 1296334 h 1924894"/>
              <a:gd name="connsiteX3" fmla="*/ 0 w 2824670"/>
              <a:gd name="connsiteY3" fmla="*/ 1924894 h 1924894"/>
              <a:gd name="connsiteX4" fmla="*/ 96171 w 2824670"/>
              <a:gd name="connsiteY4" fmla="*/ 150809 h 192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4670" h="1924894">
                <a:moveTo>
                  <a:pt x="96171" y="150809"/>
                </a:moveTo>
                <a:cubicBezTo>
                  <a:pt x="1061371" y="227009"/>
                  <a:pt x="1884871" y="0"/>
                  <a:pt x="2824671" y="130629"/>
                </a:cubicBezTo>
                <a:lnTo>
                  <a:pt x="2752978" y="1296334"/>
                </a:lnTo>
                <a:lnTo>
                  <a:pt x="0" y="1924894"/>
                </a:lnTo>
                <a:lnTo>
                  <a:pt x="96171" y="1508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 smtClean="0"/>
              <a:t>I am a word struck on the page can you hear my voice.</a:t>
            </a:r>
            <a:endParaRPr lang="en-US" sz="1000" dirty="0"/>
          </a:p>
        </p:txBody>
      </p:sp>
      <p:sp>
        <p:nvSpPr>
          <p:cNvPr id="13" name="Freeform 12"/>
          <p:cNvSpPr/>
          <p:nvPr/>
        </p:nvSpPr>
        <p:spPr>
          <a:xfrm rot="469411">
            <a:off x="5772378" y="3004203"/>
            <a:ext cx="1542487" cy="439624"/>
          </a:xfrm>
          <a:custGeom>
            <a:avLst/>
            <a:gdLst>
              <a:gd name="connsiteX0" fmla="*/ 0 w 2743200"/>
              <a:gd name="connsiteY0" fmla="*/ 0 h 914400"/>
              <a:gd name="connsiteX1" fmla="*/ 2743200 w 2743200"/>
              <a:gd name="connsiteY1" fmla="*/ 0 h 914400"/>
              <a:gd name="connsiteX2" fmla="*/ 2743200 w 2743200"/>
              <a:gd name="connsiteY2" fmla="*/ 914400 h 914400"/>
              <a:gd name="connsiteX3" fmla="*/ 0 w 2743200"/>
              <a:gd name="connsiteY3" fmla="*/ 914400 h 914400"/>
              <a:gd name="connsiteX4" fmla="*/ 0 w 2743200"/>
              <a:gd name="connsiteY4" fmla="*/ 0 h 914400"/>
              <a:gd name="connsiteX0" fmla="*/ 0 w 2743200"/>
              <a:gd name="connsiteY0" fmla="*/ 0 h 990600"/>
              <a:gd name="connsiteX1" fmla="*/ 2743200 w 2743200"/>
              <a:gd name="connsiteY1" fmla="*/ 76200 h 990600"/>
              <a:gd name="connsiteX2" fmla="*/ 2743200 w 2743200"/>
              <a:gd name="connsiteY2" fmla="*/ 990600 h 990600"/>
              <a:gd name="connsiteX3" fmla="*/ 0 w 2743200"/>
              <a:gd name="connsiteY3" fmla="*/ 990600 h 990600"/>
              <a:gd name="connsiteX4" fmla="*/ 0 w 2743200"/>
              <a:gd name="connsiteY4" fmla="*/ 0 h 990600"/>
              <a:gd name="connsiteX0" fmla="*/ 0 w 2743200"/>
              <a:gd name="connsiteY0" fmla="*/ 0 h 1447800"/>
              <a:gd name="connsiteX1" fmla="*/ 2743200 w 2743200"/>
              <a:gd name="connsiteY1" fmla="*/ 76200 h 1447800"/>
              <a:gd name="connsiteX2" fmla="*/ 2743200 w 2743200"/>
              <a:gd name="connsiteY2" fmla="*/ 1447800 h 1447800"/>
              <a:gd name="connsiteX3" fmla="*/ 0 w 2743200"/>
              <a:gd name="connsiteY3" fmla="*/ 990600 h 1447800"/>
              <a:gd name="connsiteX4" fmla="*/ 0 w 2743200"/>
              <a:gd name="connsiteY4" fmla="*/ 0 h 1447800"/>
              <a:gd name="connsiteX0" fmla="*/ 228600 w 2971800"/>
              <a:gd name="connsiteY0" fmla="*/ 0 h 1447800"/>
              <a:gd name="connsiteX1" fmla="*/ 2971800 w 2971800"/>
              <a:gd name="connsiteY1" fmla="*/ 76200 h 1447800"/>
              <a:gd name="connsiteX2" fmla="*/ 2971800 w 2971800"/>
              <a:gd name="connsiteY2" fmla="*/ 1447800 h 1447800"/>
              <a:gd name="connsiteX3" fmla="*/ 0 w 2971800"/>
              <a:gd name="connsiteY3" fmla="*/ 1066800 h 1447800"/>
              <a:gd name="connsiteX4" fmla="*/ 228600 w 2971800"/>
              <a:gd name="connsiteY4" fmla="*/ 0 h 1447800"/>
              <a:gd name="connsiteX0" fmla="*/ 228600 w 3124200"/>
              <a:gd name="connsiteY0" fmla="*/ 0 h 1447800"/>
              <a:gd name="connsiteX1" fmla="*/ 3124200 w 3124200"/>
              <a:gd name="connsiteY1" fmla="*/ 228600 h 1447800"/>
              <a:gd name="connsiteX2" fmla="*/ 2971800 w 3124200"/>
              <a:gd name="connsiteY2" fmla="*/ 1447800 h 1447800"/>
              <a:gd name="connsiteX3" fmla="*/ 0 w 3124200"/>
              <a:gd name="connsiteY3" fmla="*/ 1066800 h 1447800"/>
              <a:gd name="connsiteX4" fmla="*/ 228600 w 3124200"/>
              <a:gd name="connsiteY4" fmla="*/ 0 h 1447800"/>
              <a:gd name="connsiteX0" fmla="*/ 228600 w 3124200"/>
              <a:gd name="connsiteY0" fmla="*/ 0 h 1447800"/>
              <a:gd name="connsiteX1" fmla="*/ 3124200 w 3124200"/>
              <a:gd name="connsiteY1" fmla="*/ 228600 h 1447800"/>
              <a:gd name="connsiteX2" fmla="*/ 2971800 w 3124200"/>
              <a:gd name="connsiteY2" fmla="*/ 1447800 h 1447800"/>
              <a:gd name="connsiteX3" fmla="*/ 0 w 3124200"/>
              <a:gd name="connsiteY3" fmla="*/ 1066800 h 1447800"/>
              <a:gd name="connsiteX4" fmla="*/ 228600 w 3124200"/>
              <a:gd name="connsiteY4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1447800">
                <a:moveTo>
                  <a:pt x="228600" y="0"/>
                </a:moveTo>
                <a:cubicBezTo>
                  <a:pt x="1193800" y="76200"/>
                  <a:pt x="2184400" y="97971"/>
                  <a:pt x="3124200" y="228600"/>
                </a:cubicBezTo>
                <a:lnTo>
                  <a:pt x="2971800" y="1447800"/>
                </a:lnTo>
                <a:lnTo>
                  <a:pt x="0" y="1066800"/>
                </a:lnTo>
                <a:lnTo>
                  <a:pt x="22860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100" dirty="0" smtClean="0"/>
              <a:t>I am a word struck on the page can you hear my voice</a:t>
            </a:r>
            <a:endParaRPr lang="en-US" sz="11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990600"/>
            <a:ext cx="3733800" cy="3017477"/>
            <a:chOff x="5410200" y="457200"/>
            <a:chExt cx="3352800" cy="30174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457200"/>
              <a:ext cx="3352800" cy="301747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473" y="679810"/>
              <a:ext cx="2995127" cy="1880467"/>
            </a:xfrm>
            <a:prstGeom prst="rect">
              <a:avLst/>
            </a:prstGeom>
          </p:spPr>
        </p:pic>
      </p:grpSp>
      <p:pic>
        <p:nvPicPr>
          <p:cNvPr id="61" name="Picture 60" descr="giphyw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023202" y="4121362"/>
            <a:ext cx="1971676" cy="2507203"/>
          </a:xfrm>
          <a:prstGeom prst="rect">
            <a:avLst/>
          </a:prstGeom>
        </p:spPr>
      </p:pic>
      <p:sp>
        <p:nvSpPr>
          <p:cNvPr id="65" name="Freeform 64"/>
          <p:cNvSpPr/>
          <p:nvPr/>
        </p:nvSpPr>
        <p:spPr>
          <a:xfrm rot="15206207" flipH="1">
            <a:off x="-138875" y="3969985"/>
            <a:ext cx="2546564" cy="1486509"/>
          </a:xfrm>
          <a:custGeom>
            <a:avLst/>
            <a:gdLst>
              <a:gd name="connsiteX0" fmla="*/ 26643 w 2328885"/>
              <a:gd name="connsiteY0" fmla="*/ 1155090 h 1905000"/>
              <a:gd name="connsiteX1" fmla="*/ 748622 w 2328885"/>
              <a:gd name="connsiteY1" fmla="*/ 62802 h 1905000"/>
              <a:gd name="connsiteX2" fmla="*/ 1977209 w 2328885"/>
              <a:gd name="connsiteY2" fmla="*/ 270406 h 1905000"/>
              <a:gd name="connsiteX3" fmla="*/ 2048469 w 2328885"/>
              <a:gd name="connsiteY3" fmla="*/ 1572460 h 1905000"/>
              <a:gd name="connsiteX4" fmla="*/ 1826398 w 2328885"/>
              <a:gd name="connsiteY4" fmla="*/ 1416720 h 1905000"/>
              <a:gd name="connsiteX5" fmla="*/ 1769339 w 2328885"/>
              <a:gd name="connsiteY5" fmla="*/ 444854 h 1905000"/>
              <a:gd name="connsiteX6" fmla="*/ 862262 w 2328885"/>
              <a:gd name="connsiteY6" fmla="*/ 305951 h 1905000"/>
              <a:gd name="connsiteX7" fmla="*/ 289402 w 2328885"/>
              <a:gd name="connsiteY7" fmla="*/ 1108307 h 1905000"/>
              <a:gd name="connsiteX8" fmla="*/ 26643 w 2328885"/>
              <a:gd name="connsiteY8" fmla="*/ 1155090 h 1905000"/>
              <a:gd name="connsiteX0" fmla="*/ 122413 w 2544046"/>
              <a:gd name="connsiteY0" fmla="*/ 1224879 h 1642249"/>
              <a:gd name="connsiteX1" fmla="*/ 844392 w 2544046"/>
              <a:gd name="connsiteY1" fmla="*/ 132591 h 1642249"/>
              <a:gd name="connsiteX2" fmla="*/ 2072979 w 2544046"/>
              <a:gd name="connsiteY2" fmla="*/ 340195 h 1642249"/>
              <a:gd name="connsiteX3" fmla="*/ 2144239 w 2544046"/>
              <a:gd name="connsiteY3" fmla="*/ 1642249 h 1642249"/>
              <a:gd name="connsiteX4" fmla="*/ 1922168 w 2544046"/>
              <a:gd name="connsiteY4" fmla="*/ 1486509 h 1642249"/>
              <a:gd name="connsiteX5" fmla="*/ 1865109 w 2544046"/>
              <a:gd name="connsiteY5" fmla="*/ 514643 h 1642249"/>
              <a:gd name="connsiteX6" fmla="*/ 958032 w 2544046"/>
              <a:gd name="connsiteY6" fmla="*/ 375740 h 1642249"/>
              <a:gd name="connsiteX7" fmla="*/ 140639 w 2544046"/>
              <a:gd name="connsiteY7" fmla="*/ 1439898 h 1642249"/>
              <a:gd name="connsiteX8" fmla="*/ 122413 w 2544046"/>
              <a:gd name="connsiteY8" fmla="*/ 1224879 h 1642249"/>
              <a:gd name="connsiteX0" fmla="*/ 122413 w 2642811"/>
              <a:gd name="connsiteY0" fmla="*/ 1224879 h 1486509"/>
              <a:gd name="connsiteX1" fmla="*/ 844392 w 2642811"/>
              <a:gd name="connsiteY1" fmla="*/ 132591 h 1486509"/>
              <a:gd name="connsiteX2" fmla="*/ 2072979 w 2642811"/>
              <a:gd name="connsiteY2" fmla="*/ 340195 h 1486509"/>
              <a:gd name="connsiteX3" fmla="*/ 2243004 w 2642811"/>
              <a:gd name="connsiteY3" fmla="*/ 1291617 h 1486509"/>
              <a:gd name="connsiteX4" fmla="*/ 1922168 w 2642811"/>
              <a:gd name="connsiteY4" fmla="*/ 1486509 h 1486509"/>
              <a:gd name="connsiteX5" fmla="*/ 1865109 w 2642811"/>
              <a:gd name="connsiteY5" fmla="*/ 514643 h 1486509"/>
              <a:gd name="connsiteX6" fmla="*/ 958032 w 2642811"/>
              <a:gd name="connsiteY6" fmla="*/ 375740 h 1486509"/>
              <a:gd name="connsiteX7" fmla="*/ 140639 w 2642811"/>
              <a:gd name="connsiteY7" fmla="*/ 1439898 h 1486509"/>
              <a:gd name="connsiteX8" fmla="*/ 122413 w 2642811"/>
              <a:gd name="connsiteY8" fmla="*/ 1224879 h 1486509"/>
              <a:gd name="connsiteX0" fmla="*/ 122413 w 2512856"/>
              <a:gd name="connsiteY0" fmla="*/ 1224879 h 1486509"/>
              <a:gd name="connsiteX1" fmla="*/ 844392 w 2512856"/>
              <a:gd name="connsiteY1" fmla="*/ 132591 h 1486509"/>
              <a:gd name="connsiteX2" fmla="*/ 2072979 w 2512856"/>
              <a:gd name="connsiteY2" fmla="*/ 340195 h 1486509"/>
              <a:gd name="connsiteX3" fmla="*/ 2243004 w 2512856"/>
              <a:gd name="connsiteY3" fmla="*/ 1291617 h 1486509"/>
              <a:gd name="connsiteX4" fmla="*/ 1922168 w 2512856"/>
              <a:gd name="connsiteY4" fmla="*/ 1486509 h 1486509"/>
              <a:gd name="connsiteX5" fmla="*/ 1865109 w 2512856"/>
              <a:gd name="connsiteY5" fmla="*/ 514643 h 1486509"/>
              <a:gd name="connsiteX6" fmla="*/ 958032 w 2512856"/>
              <a:gd name="connsiteY6" fmla="*/ 375740 h 1486509"/>
              <a:gd name="connsiteX7" fmla="*/ 140639 w 2512856"/>
              <a:gd name="connsiteY7" fmla="*/ 1439898 h 1486509"/>
              <a:gd name="connsiteX8" fmla="*/ 122413 w 2512856"/>
              <a:gd name="connsiteY8" fmla="*/ 1224879 h 1486509"/>
              <a:gd name="connsiteX0" fmla="*/ 122413 w 2558184"/>
              <a:gd name="connsiteY0" fmla="*/ 1224879 h 1486509"/>
              <a:gd name="connsiteX1" fmla="*/ 844392 w 2558184"/>
              <a:gd name="connsiteY1" fmla="*/ 132591 h 1486509"/>
              <a:gd name="connsiteX2" fmla="*/ 2072979 w 2558184"/>
              <a:gd name="connsiteY2" fmla="*/ 340195 h 1486509"/>
              <a:gd name="connsiteX3" fmla="*/ 2389080 w 2558184"/>
              <a:gd name="connsiteY3" fmla="*/ 1248171 h 1486509"/>
              <a:gd name="connsiteX4" fmla="*/ 1922168 w 2558184"/>
              <a:gd name="connsiteY4" fmla="*/ 1486509 h 1486509"/>
              <a:gd name="connsiteX5" fmla="*/ 1865109 w 2558184"/>
              <a:gd name="connsiteY5" fmla="*/ 514643 h 1486509"/>
              <a:gd name="connsiteX6" fmla="*/ 958032 w 2558184"/>
              <a:gd name="connsiteY6" fmla="*/ 375740 h 1486509"/>
              <a:gd name="connsiteX7" fmla="*/ 140639 w 2558184"/>
              <a:gd name="connsiteY7" fmla="*/ 1439898 h 1486509"/>
              <a:gd name="connsiteX8" fmla="*/ 122413 w 2558184"/>
              <a:gd name="connsiteY8" fmla="*/ 1224879 h 1486509"/>
              <a:gd name="connsiteX0" fmla="*/ 122413 w 2512856"/>
              <a:gd name="connsiteY0" fmla="*/ 1224879 h 1486509"/>
              <a:gd name="connsiteX1" fmla="*/ 844392 w 2512856"/>
              <a:gd name="connsiteY1" fmla="*/ 132591 h 1486509"/>
              <a:gd name="connsiteX2" fmla="*/ 2072979 w 2512856"/>
              <a:gd name="connsiteY2" fmla="*/ 340195 h 1486509"/>
              <a:gd name="connsiteX3" fmla="*/ 2389080 w 2512856"/>
              <a:gd name="connsiteY3" fmla="*/ 1248171 h 1486509"/>
              <a:gd name="connsiteX4" fmla="*/ 1922168 w 2512856"/>
              <a:gd name="connsiteY4" fmla="*/ 1486509 h 1486509"/>
              <a:gd name="connsiteX5" fmla="*/ 1865109 w 2512856"/>
              <a:gd name="connsiteY5" fmla="*/ 514643 h 1486509"/>
              <a:gd name="connsiteX6" fmla="*/ 958032 w 2512856"/>
              <a:gd name="connsiteY6" fmla="*/ 375740 h 1486509"/>
              <a:gd name="connsiteX7" fmla="*/ 140639 w 2512856"/>
              <a:gd name="connsiteY7" fmla="*/ 1439898 h 1486509"/>
              <a:gd name="connsiteX8" fmla="*/ 122413 w 2512856"/>
              <a:gd name="connsiteY8" fmla="*/ 1224879 h 1486509"/>
              <a:gd name="connsiteX0" fmla="*/ 122413 w 2546564"/>
              <a:gd name="connsiteY0" fmla="*/ 1224879 h 1486509"/>
              <a:gd name="connsiteX1" fmla="*/ 844392 w 2546564"/>
              <a:gd name="connsiteY1" fmla="*/ 132591 h 1486509"/>
              <a:gd name="connsiteX2" fmla="*/ 2106687 w 2546564"/>
              <a:gd name="connsiteY2" fmla="*/ 298675 h 1486509"/>
              <a:gd name="connsiteX3" fmla="*/ 2389080 w 2546564"/>
              <a:gd name="connsiteY3" fmla="*/ 1248171 h 1486509"/>
              <a:gd name="connsiteX4" fmla="*/ 1922168 w 2546564"/>
              <a:gd name="connsiteY4" fmla="*/ 1486509 h 1486509"/>
              <a:gd name="connsiteX5" fmla="*/ 1865109 w 2546564"/>
              <a:gd name="connsiteY5" fmla="*/ 514643 h 1486509"/>
              <a:gd name="connsiteX6" fmla="*/ 958032 w 2546564"/>
              <a:gd name="connsiteY6" fmla="*/ 375740 h 1486509"/>
              <a:gd name="connsiteX7" fmla="*/ 140639 w 2546564"/>
              <a:gd name="connsiteY7" fmla="*/ 1439898 h 1486509"/>
              <a:gd name="connsiteX8" fmla="*/ 122413 w 2546564"/>
              <a:gd name="connsiteY8" fmla="*/ 1224879 h 148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6564" h="1486509">
                <a:moveTo>
                  <a:pt x="122413" y="1224879"/>
                </a:moveTo>
                <a:cubicBezTo>
                  <a:pt x="0" y="764868"/>
                  <a:pt x="306800" y="300707"/>
                  <a:pt x="844392" y="132591"/>
                </a:cubicBezTo>
                <a:cubicBezTo>
                  <a:pt x="1268383" y="0"/>
                  <a:pt x="1781630" y="39511"/>
                  <a:pt x="2106687" y="298675"/>
                </a:cubicBezTo>
                <a:cubicBezTo>
                  <a:pt x="2546564" y="649383"/>
                  <a:pt x="2388047" y="766362"/>
                  <a:pt x="2389080" y="1248171"/>
                </a:cubicBezTo>
                <a:lnTo>
                  <a:pt x="1922168" y="1486509"/>
                </a:lnTo>
                <a:cubicBezTo>
                  <a:pt x="2258639" y="1206375"/>
                  <a:pt x="2233056" y="770630"/>
                  <a:pt x="1865109" y="514643"/>
                </a:cubicBezTo>
                <a:cubicBezTo>
                  <a:pt x="1619573" y="343819"/>
                  <a:pt x="1270752" y="290403"/>
                  <a:pt x="958032" y="375740"/>
                </a:cubicBezTo>
                <a:cubicBezTo>
                  <a:pt x="527983" y="493094"/>
                  <a:pt x="37005" y="1100070"/>
                  <a:pt x="140639" y="1439898"/>
                </a:cubicBezTo>
                <a:lnTo>
                  <a:pt x="122413" y="1224879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 flipH="1">
            <a:off x="3888072" y="826120"/>
            <a:ext cx="2322228" cy="1040778"/>
          </a:xfrm>
          <a:custGeom>
            <a:avLst/>
            <a:gdLst>
              <a:gd name="connsiteX0" fmla="*/ 0 w 2324100"/>
              <a:gd name="connsiteY0" fmla="*/ 1028699 h 2057400"/>
              <a:gd name="connsiteX1" fmla="*/ 1136194 w 2324100"/>
              <a:gd name="connsiteY1" fmla="*/ 255 h 2057400"/>
              <a:gd name="connsiteX2" fmla="*/ 2322228 w 2324100"/>
              <a:gd name="connsiteY2" fmla="*/ 970326 h 2057400"/>
              <a:gd name="connsiteX3" fmla="*/ 2027026 w 2324100"/>
              <a:gd name="connsiteY3" fmla="*/ 985179 h 2057400"/>
              <a:gd name="connsiteX4" fmla="*/ 1143621 w 2324100"/>
              <a:gd name="connsiteY4" fmla="*/ 295711 h 2057400"/>
              <a:gd name="connsiteX5" fmla="*/ 295544 w 2324100"/>
              <a:gd name="connsiteY5" fmla="*/ 1028699 h 2057400"/>
              <a:gd name="connsiteX6" fmla="*/ 0 w 2324100"/>
              <a:gd name="connsiteY6" fmla="*/ 1028699 h 2057400"/>
              <a:gd name="connsiteX0" fmla="*/ 0 w 2322228"/>
              <a:gd name="connsiteY0" fmla="*/ 1040778 h 1040778"/>
              <a:gd name="connsiteX1" fmla="*/ 1136194 w 2322228"/>
              <a:gd name="connsiteY1" fmla="*/ 12334 h 1040778"/>
              <a:gd name="connsiteX2" fmla="*/ 2322228 w 2322228"/>
              <a:gd name="connsiteY2" fmla="*/ 982405 h 1040778"/>
              <a:gd name="connsiteX3" fmla="*/ 2247900 w 2322228"/>
              <a:gd name="connsiteY3" fmla="*/ 1002679 h 1040778"/>
              <a:gd name="connsiteX4" fmla="*/ 1143621 w 2322228"/>
              <a:gd name="connsiteY4" fmla="*/ 307790 h 1040778"/>
              <a:gd name="connsiteX5" fmla="*/ 295544 w 2322228"/>
              <a:gd name="connsiteY5" fmla="*/ 1040778 h 1040778"/>
              <a:gd name="connsiteX6" fmla="*/ 0 w 2322228"/>
              <a:gd name="connsiteY6" fmla="*/ 1040778 h 1040778"/>
              <a:gd name="connsiteX0" fmla="*/ 0 w 2322228"/>
              <a:gd name="connsiteY0" fmla="*/ 1040778 h 1040778"/>
              <a:gd name="connsiteX1" fmla="*/ 1136194 w 2322228"/>
              <a:gd name="connsiteY1" fmla="*/ 12334 h 1040778"/>
              <a:gd name="connsiteX2" fmla="*/ 2322228 w 2322228"/>
              <a:gd name="connsiteY2" fmla="*/ 982405 h 1040778"/>
              <a:gd name="connsiteX3" fmla="*/ 2247900 w 2322228"/>
              <a:gd name="connsiteY3" fmla="*/ 1002679 h 1040778"/>
              <a:gd name="connsiteX4" fmla="*/ 1143621 w 2322228"/>
              <a:gd name="connsiteY4" fmla="*/ 307790 h 1040778"/>
              <a:gd name="connsiteX5" fmla="*/ 38100 w 2322228"/>
              <a:gd name="connsiteY5" fmla="*/ 1002680 h 1040778"/>
              <a:gd name="connsiteX6" fmla="*/ 0 w 2322228"/>
              <a:gd name="connsiteY6" fmla="*/ 1040778 h 1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2228" h="1040778">
                <a:moveTo>
                  <a:pt x="0" y="1040778"/>
                </a:moveTo>
                <a:cubicBezTo>
                  <a:pt x="1" y="481562"/>
                  <a:pt x="504644" y="24777"/>
                  <a:pt x="1136194" y="12334"/>
                </a:cubicBezTo>
                <a:cubicBezTo>
                  <a:pt x="1762210" y="0"/>
                  <a:pt x="2286695" y="428983"/>
                  <a:pt x="2322228" y="982405"/>
                </a:cubicBezTo>
                <a:lnTo>
                  <a:pt x="2247900" y="1002679"/>
                </a:lnTo>
                <a:cubicBezTo>
                  <a:pt x="2220255" y="609337"/>
                  <a:pt x="1609221" y="299410"/>
                  <a:pt x="1143621" y="307790"/>
                </a:cubicBezTo>
                <a:cubicBezTo>
                  <a:pt x="672352" y="316272"/>
                  <a:pt x="38101" y="603846"/>
                  <a:pt x="38100" y="1002680"/>
                </a:cubicBezTo>
                <a:lnTo>
                  <a:pt x="0" y="1040778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reeform 67"/>
          <p:cNvSpPr/>
          <p:nvPr/>
        </p:nvSpPr>
        <p:spPr>
          <a:xfrm rot="4681439">
            <a:off x="6852444" y="3653910"/>
            <a:ext cx="1732637" cy="609600"/>
          </a:xfrm>
          <a:custGeom>
            <a:avLst/>
            <a:gdLst>
              <a:gd name="connsiteX0" fmla="*/ 0 w 1524000"/>
              <a:gd name="connsiteY0" fmla="*/ 152400 h 609600"/>
              <a:gd name="connsiteX1" fmla="*/ 1219200 w 1524000"/>
              <a:gd name="connsiteY1" fmla="*/ 152400 h 609600"/>
              <a:gd name="connsiteX2" fmla="*/ 1219200 w 1524000"/>
              <a:gd name="connsiteY2" fmla="*/ 0 h 609600"/>
              <a:gd name="connsiteX3" fmla="*/ 1524000 w 1524000"/>
              <a:gd name="connsiteY3" fmla="*/ 304800 h 609600"/>
              <a:gd name="connsiteX4" fmla="*/ 1219200 w 1524000"/>
              <a:gd name="connsiteY4" fmla="*/ 609600 h 609600"/>
              <a:gd name="connsiteX5" fmla="*/ 1219200 w 1524000"/>
              <a:gd name="connsiteY5" fmla="*/ 457200 h 609600"/>
              <a:gd name="connsiteX6" fmla="*/ 0 w 1524000"/>
              <a:gd name="connsiteY6" fmla="*/ 457200 h 609600"/>
              <a:gd name="connsiteX7" fmla="*/ 0 w 1524000"/>
              <a:gd name="connsiteY7" fmla="*/ 152400 h 609600"/>
              <a:gd name="connsiteX0" fmla="*/ 43882 w 1524000"/>
              <a:gd name="connsiteY0" fmla="*/ 385222 h 609600"/>
              <a:gd name="connsiteX1" fmla="*/ 1219200 w 1524000"/>
              <a:gd name="connsiteY1" fmla="*/ 152400 h 609600"/>
              <a:gd name="connsiteX2" fmla="*/ 1219200 w 1524000"/>
              <a:gd name="connsiteY2" fmla="*/ 0 h 609600"/>
              <a:gd name="connsiteX3" fmla="*/ 1524000 w 1524000"/>
              <a:gd name="connsiteY3" fmla="*/ 304800 h 609600"/>
              <a:gd name="connsiteX4" fmla="*/ 1219200 w 1524000"/>
              <a:gd name="connsiteY4" fmla="*/ 609600 h 609600"/>
              <a:gd name="connsiteX5" fmla="*/ 1219200 w 1524000"/>
              <a:gd name="connsiteY5" fmla="*/ 457200 h 609600"/>
              <a:gd name="connsiteX6" fmla="*/ 0 w 1524000"/>
              <a:gd name="connsiteY6" fmla="*/ 457200 h 609600"/>
              <a:gd name="connsiteX7" fmla="*/ 43882 w 1524000"/>
              <a:gd name="connsiteY7" fmla="*/ 385222 h 609600"/>
              <a:gd name="connsiteX0" fmla="*/ 43882 w 1524000"/>
              <a:gd name="connsiteY0" fmla="*/ 385222 h 609600"/>
              <a:gd name="connsiteX1" fmla="*/ 1219200 w 1524000"/>
              <a:gd name="connsiteY1" fmla="*/ 152400 h 609600"/>
              <a:gd name="connsiteX2" fmla="*/ 1219200 w 1524000"/>
              <a:gd name="connsiteY2" fmla="*/ 0 h 609600"/>
              <a:gd name="connsiteX3" fmla="*/ 1524000 w 1524000"/>
              <a:gd name="connsiteY3" fmla="*/ 304800 h 609600"/>
              <a:gd name="connsiteX4" fmla="*/ 1219200 w 1524000"/>
              <a:gd name="connsiteY4" fmla="*/ 609600 h 609600"/>
              <a:gd name="connsiteX5" fmla="*/ 1219200 w 1524000"/>
              <a:gd name="connsiteY5" fmla="*/ 457200 h 609600"/>
              <a:gd name="connsiteX6" fmla="*/ 0 w 1524000"/>
              <a:gd name="connsiteY6" fmla="*/ 457200 h 609600"/>
              <a:gd name="connsiteX7" fmla="*/ 43882 w 1524000"/>
              <a:gd name="connsiteY7" fmla="*/ 385222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00" h="609600">
                <a:moveTo>
                  <a:pt x="43882" y="385222"/>
                </a:moveTo>
                <a:cubicBezTo>
                  <a:pt x="383163" y="170364"/>
                  <a:pt x="827427" y="230007"/>
                  <a:pt x="1219200" y="152400"/>
                </a:cubicBezTo>
                <a:lnTo>
                  <a:pt x="1219200" y="0"/>
                </a:lnTo>
                <a:lnTo>
                  <a:pt x="1524000" y="304800"/>
                </a:lnTo>
                <a:lnTo>
                  <a:pt x="1219200" y="609600"/>
                </a:lnTo>
                <a:lnTo>
                  <a:pt x="1219200" y="457200"/>
                </a:lnTo>
                <a:lnTo>
                  <a:pt x="0" y="457200"/>
                </a:lnTo>
                <a:lnTo>
                  <a:pt x="43882" y="385222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934200" y="4876800"/>
            <a:ext cx="1752600" cy="1676400"/>
            <a:chOff x="7162800" y="4191000"/>
            <a:chExt cx="1752600" cy="1676400"/>
          </a:xfrm>
        </p:grpSpPr>
        <p:sp>
          <p:nvSpPr>
            <p:cNvPr id="18" name="Rectangle 17"/>
            <p:cNvSpPr/>
            <p:nvPr/>
          </p:nvSpPr>
          <p:spPr>
            <a:xfrm>
              <a:off x="7162800" y="4191000"/>
              <a:ext cx="1752600" cy="1676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 smtClean="0"/>
                <a:t>I am a word struck on the page can you hear my voice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39000" y="4362271"/>
              <a:ext cx="1600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 smtClean="0"/>
                <a:t>I am a word struck on the page can you hear my voice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repeatCount="300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65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445603"/>
            <a:ext cx="5715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কাকে বলে ?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3429000" y="762000"/>
            <a:ext cx="305083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উত্তর:  তথ্য উপাত্তের উপর কাজ করে,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ফলাফল পাওয়া যায় তাকে আউটপুট ডিভাইস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1600" y="1371600"/>
            <a:ext cx="6400800" cy="4419600"/>
            <a:chOff x="457200" y="1066800"/>
            <a:chExt cx="6477000" cy="5410200"/>
          </a:xfrm>
        </p:grpSpPr>
        <p:pic>
          <p:nvPicPr>
            <p:cNvPr id="3" name="Picture 2" descr="plotter-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066800"/>
              <a:ext cx="6477000" cy="5410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3886200" y="6096000"/>
              <a:ext cx="3048000" cy="381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66800" y="381000"/>
            <a:ext cx="68579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60198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895</Words>
  <Application>Microsoft Office PowerPoint</Application>
  <PresentationFormat>On-screen Show (4:3)</PresentationFormat>
  <Paragraphs>104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Symbol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Nazrul Islam</cp:lastModifiedBy>
  <cp:revision>125</cp:revision>
  <dcterms:created xsi:type="dcterms:W3CDTF">2015-04-16T13:51:12Z</dcterms:created>
  <dcterms:modified xsi:type="dcterms:W3CDTF">2021-02-28T06:39:57Z</dcterms:modified>
</cp:coreProperties>
</file>