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30"/>
  </p:notesMasterIdLst>
  <p:sldIdLst>
    <p:sldId id="289" r:id="rId2"/>
    <p:sldId id="330" r:id="rId3"/>
    <p:sldId id="284" r:id="rId4"/>
    <p:sldId id="292" r:id="rId5"/>
    <p:sldId id="293" r:id="rId6"/>
    <p:sldId id="317" r:id="rId7"/>
    <p:sldId id="310" r:id="rId8"/>
    <p:sldId id="294" r:id="rId9"/>
    <p:sldId id="311" r:id="rId10"/>
    <p:sldId id="312" r:id="rId11"/>
    <p:sldId id="313" r:id="rId12"/>
    <p:sldId id="314" r:id="rId13"/>
    <p:sldId id="287" r:id="rId14"/>
    <p:sldId id="275" r:id="rId15"/>
    <p:sldId id="319" r:id="rId16"/>
    <p:sldId id="321" r:id="rId17"/>
    <p:sldId id="320" r:id="rId18"/>
    <p:sldId id="274" r:id="rId19"/>
    <p:sldId id="322" r:id="rId20"/>
    <p:sldId id="301" r:id="rId21"/>
    <p:sldId id="304" r:id="rId22"/>
    <p:sldId id="302" r:id="rId23"/>
    <p:sldId id="303" r:id="rId24"/>
    <p:sldId id="309" r:id="rId25"/>
    <p:sldId id="296" r:id="rId26"/>
    <p:sldId id="297" r:id="rId27"/>
    <p:sldId id="299" r:id="rId28"/>
    <p:sldId id="300" r:id="rId29"/>
  </p:sldIdLst>
  <p:sldSz cx="9144000" cy="5143500" type="screen16x9"/>
  <p:notesSz cx="6858000" cy="9144000"/>
  <p:defaultTextStyle>
    <a:defPPr>
      <a:defRPr lang="en-US"/>
    </a:defPPr>
    <a:lvl1pPr marL="0" algn="l" defTabSz="6249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12462" algn="l" defTabSz="6249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4925" algn="l" defTabSz="6249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37387" algn="l" defTabSz="6249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49849" algn="l" defTabSz="6249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62311" algn="l" defTabSz="6249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74774" algn="l" defTabSz="6249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87236" algn="l" defTabSz="6249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99698" algn="l" defTabSz="6249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6" autoAdjust="0"/>
    <p:restoredTop sz="91445" autoAdjust="0"/>
  </p:normalViewPr>
  <p:slideViewPr>
    <p:cSldViewPr snapToGrid="0">
      <p:cViewPr varScale="1">
        <p:scale>
          <a:sx n="104" d="100"/>
          <a:sy n="104" d="100"/>
        </p:scale>
        <p:origin x="540" y="174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A3307-ED3D-43BA-A04D-B7152D1933BF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8D6BC-8528-40D9-A69C-AD8B43718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0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3403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6806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30209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3612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7015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60418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3820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7223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29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পৃথিবী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হাতের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মুঠোয়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39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পার্থক্য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সুন্দর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সুন্দর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ওয়েবসাইট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23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বিপজ্জনক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ওয়েবসাইট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99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কিসের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ছবি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দেখতে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পাচ্ছো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29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15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লাগবে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92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অপরিচিতভাবে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39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ইন্টারনেট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95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0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67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ছাত্র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23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51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যাচ্ছে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06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রাগ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ঠিক</a:t>
            </a:r>
            <a:r>
              <a:rPr lang="en-US" dirty="0" smtClean="0"/>
              <a:t>? </a:t>
            </a:r>
            <a:r>
              <a:rPr lang="en-US" dirty="0" err="1" smtClean="0"/>
              <a:t>অসংযত</a:t>
            </a:r>
            <a:r>
              <a:rPr lang="en-US" dirty="0" smtClean="0"/>
              <a:t> </a:t>
            </a:r>
            <a:r>
              <a:rPr lang="en-US" dirty="0" err="1" smtClean="0"/>
              <a:t>হওয়া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ঠিক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68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36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বাড়ীরর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45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57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0" dirty="0" err="1" smtClean="0"/>
              <a:t>কাঠি</a:t>
            </a:r>
            <a:r>
              <a:rPr lang="en-US" spc="0" baseline="0" dirty="0" smtClean="0"/>
              <a:t> ও </a:t>
            </a:r>
            <a:r>
              <a:rPr lang="en-US" spc="0" dirty="0" err="1" smtClean="0"/>
              <a:t>দা</a:t>
            </a:r>
            <a:r>
              <a:rPr lang="en-US" spc="0" dirty="0" smtClean="0"/>
              <a:t> </a:t>
            </a:r>
            <a:r>
              <a:rPr lang="en-US" spc="0" dirty="0" err="1" smtClean="0"/>
              <a:t>দিয়ে</a:t>
            </a:r>
            <a:r>
              <a:rPr lang="en-US" spc="0" dirty="0" smtClean="0"/>
              <a:t> </a:t>
            </a:r>
            <a:r>
              <a:rPr lang="en-US" spc="0" dirty="0" err="1" smtClean="0"/>
              <a:t>কী</a:t>
            </a:r>
            <a:r>
              <a:rPr lang="en-US" spc="0" dirty="0" smtClean="0"/>
              <a:t> </a:t>
            </a:r>
            <a:r>
              <a:rPr lang="en-US" spc="0" dirty="0" err="1" smtClean="0"/>
              <a:t>কী</a:t>
            </a:r>
            <a:r>
              <a:rPr lang="en-US" spc="0" dirty="0" smtClean="0"/>
              <a:t> </a:t>
            </a:r>
            <a:r>
              <a:rPr lang="en-US" spc="0" dirty="0" err="1" smtClean="0"/>
              <a:t>কাজ</a:t>
            </a:r>
            <a:r>
              <a:rPr lang="en-US" spc="0" dirty="0" smtClean="0"/>
              <a:t> </a:t>
            </a:r>
            <a:r>
              <a:rPr lang="en-US" spc="0" dirty="0" err="1" smtClean="0"/>
              <a:t>করা</a:t>
            </a:r>
            <a:r>
              <a:rPr lang="en-US" spc="0" dirty="0" smtClean="0"/>
              <a:t> </a:t>
            </a:r>
            <a:r>
              <a:rPr lang="en-US" spc="0" dirty="0" err="1" smtClean="0"/>
              <a:t>যায়</a:t>
            </a:r>
            <a:r>
              <a:rPr lang="en-US" spc="0" dirty="0" smtClean="0"/>
              <a:t>?  </a:t>
            </a:r>
            <a:endParaRPr lang="en-US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47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900" spc="-100" dirty="0" err="1" smtClean="0">
                <a:effectLst/>
              </a:rPr>
              <a:t>অসতর্কভাবে</a:t>
            </a:r>
            <a:r>
              <a:rPr lang="en-US" kern="900" spc="-100" dirty="0" smtClean="0">
                <a:effectLst/>
              </a:rPr>
              <a:t> </a:t>
            </a:r>
            <a:r>
              <a:rPr lang="en-US" kern="900" spc="-100" dirty="0" err="1" smtClean="0">
                <a:effectLst/>
              </a:rPr>
              <a:t>এই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জিনিসিগুলো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ব্যবহার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করলে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কী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ধরনের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ক্ষতি</a:t>
            </a:r>
            <a:r>
              <a:rPr lang="en-US" kern="900" spc="-100" baseline="0" dirty="0" smtClean="0">
                <a:effectLst/>
              </a:rPr>
              <a:t>  </a:t>
            </a:r>
            <a:r>
              <a:rPr lang="en-US" kern="900" spc="-100" baseline="0" dirty="0" err="1" smtClean="0">
                <a:effectLst/>
              </a:rPr>
              <a:t>হতে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পারে</a:t>
            </a:r>
            <a:r>
              <a:rPr lang="en-US" kern="900" spc="-100" baseline="0" dirty="0" smtClean="0">
                <a:effectLst/>
              </a:rPr>
              <a:t>? </a:t>
            </a:r>
            <a:endParaRPr lang="en-US" kern="900" spc="-1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70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সতর্কভাবে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করাকেই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সবাইকে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এগুলো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72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দাঁড়িয়েছে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1205"/>
            <a:ext cx="7772400" cy="1102518"/>
          </a:xfrm>
          <a:prstGeom prst="rect">
            <a:avLst/>
          </a:prstGeom>
        </p:spPr>
        <p:txBody>
          <a:bodyPr lIns="68681" tIns="34340" rIns="68681" bIns="343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  <a:prstGeom prst="rect">
            <a:avLst/>
          </a:prstGeom>
        </p:spPr>
        <p:txBody>
          <a:bodyPr lIns="68681" tIns="34340" rIns="68681" bIns="3434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2BE17DF7-C51F-4BC8-B5CD-EACE0AE16DA8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7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68681" tIns="34340" rIns="68681" bIns="343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eaVert" lIns="68681" tIns="34340" rIns="68681" bIns="343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2BE17DF7-C51F-4BC8-B5CD-EACE0AE16DA8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41699"/>
            <a:ext cx="2057400" cy="5149453"/>
          </a:xfrm>
          <a:prstGeom prst="rect">
            <a:avLst/>
          </a:prstGeom>
        </p:spPr>
        <p:txBody>
          <a:bodyPr vert="eaVert" lIns="68681" tIns="34340" rIns="68681" bIns="343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1699"/>
            <a:ext cx="6019800" cy="5149453"/>
          </a:xfrm>
          <a:prstGeom prst="rect">
            <a:avLst/>
          </a:prstGeom>
        </p:spPr>
        <p:txBody>
          <a:bodyPr vert="eaVert" lIns="68681" tIns="34340" rIns="68681" bIns="343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2BE17DF7-C51F-4BC8-B5CD-EACE0AE16DA8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4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68681" tIns="34340" rIns="68681" bIns="343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01941"/>
            <a:ext cx="8229600" cy="46569"/>
          </a:xfrm>
          <a:prstGeom prst="rect">
            <a:avLst/>
          </a:prstGeom>
        </p:spPr>
        <p:txBody>
          <a:bodyPr lIns="68681" tIns="34340" rIns="68681" bIns="3434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2BE17DF7-C51F-4BC8-B5CD-EACE0AE16DA8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7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</p:spPr>
        <p:txBody>
          <a:bodyPr lIns="68681" tIns="34340" rIns="68681" bIns="34340"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  <a:prstGeom prst="rect">
            <a:avLst/>
          </a:prstGeom>
        </p:spPr>
        <p:txBody>
          <a:bodyPr lIns="68681" tIns="34340" rIns="68681" bIns="34340"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3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68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30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36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70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604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38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722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2BE17DF7-C51F-4BC8-B5CD-EACE0AE16DA8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0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68681" tIns="34340" rIns="68681" bIns="343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511"/>
            <a:ext cx="4038600" cy="3982640"/>
          </a:xfrm>
          <a:prstGeom prst="rect">
            <a:avLst/>
          </a:prstGeom>
        </p:spPr>
        <p:txBody>
          <a:bodyPr lIns="68681" tIns="34340" rIns="68681" bIns="3434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8511"/>
            <a:ext cx="4038600" cy="3982640"/>
          </a:xfrm>
          <a:prstGeom prst="rect">
            <a:avLst/>
          </a:prstGeom>
        </p:spPr>
        <p:txBody>
          <a:bodyPr lIns="68681" tIns="34340" rIns="68681" bIns="3434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2BE17DF7-C51F-4BC8-B5CD-EACE0AE16DA8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1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68681" tIns="34340" rIns="68681" bIns="3434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  <a:prstGeom prst="rect">
            <a:avLst/>
          </a:prstGeom>
        </p:spPr>
        <p:txBody>
          <a:bodyPr lIns="68681" tIns="34340" rIns="68681" bIns="34340" anchor="b"/>
          <a:lstStyle>
            <a:lvl1pPr marL="0" indent="0">
              <a:buNone/>
              <a:defRPr sz="1800" b="1"/>
            </a:lvl1pPr>
            <a:lvl2pPr marL="343403" indent="0">
              <a:buNone/>
              <a:defRPr sz="1500" b="1"/>
            </a:lvl2pPr>
            <a:lvl3pPr marL="686806" indent="0">
              <a:buNone/>
              <a:defRPr sz="1400" b="1"/>
            </a:lvl3pPr>
            <a:lvl4pPr marL="1030209" indent="0">
              <a:buNone/>
              <a:defRPr sz="1200" b="1"/>
            </a:lvl4pPr>
            <a:lvl5pPr marL="1373612" indent="0">
              <a:buNone/>
              <a:defRPr sz="1200" b="1"/>
            </a:lvl5pPr>
            <a:lvl6pPr marL="1717015" indent="0">
              <a:buNone/>
              <a:defRPr sz="1200" b="1"/>
            </a:lvl6pPr>
            <a:lvl7pPr marL="2060418" indent="0">
              <a:buNone/>
              <a:defRPr sz="1200" b="1"/>
            </a:lvl7pPr>
            <a:lvl8pPr marL="2403820" indent="0">
              <a:buNone/>
              <a:defRPr sz="1200" b="1"/>
            </a:lvl8pPr>
            <a:lvl9pPr marL="274722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</p:spPr>
        <p:txBody>
          <a:bodyPr lIns="68681" tIns="34340" rIns="68681" bIns="3434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4"/>
            <a:ext cx="4041775" cy="479822"/>
          </a:xfrm>
          <a:prstGeom prst="rect">
            <a:avLst/>
          </a:prstGeom>
        </p:spPr>
        <p:txBody>
          <a:bodyPr lIns="68681" tIns="34340" rIns="68681" bIns="34340" anchor="b"/>
          <a:lstStyle>
            <a:lvl1pPr marL="0" indent="0">
              <a:buNone/>
              <a:defRPr sz="1800" b="1"/>
            </a:lvl1pPr>
            <a:lvl2pPr marL="343403" indent="0">
              <a:buNone/>
              <a:defRPr sz="1500" b="1"/>
            </a:lvl2pPr>
            <a:lvl3pPr marL="686806" indent="0">
              <a:buNone/>
              <a:defRPr sz="1400" b="1"/>
            </a:lvl3pPr>
            <a:lvl4pPr marL="1030209" indent="0">
              <a:buNone/>
              <a:defRPr sz="1200" b="1"/>
            </a:lvl4pPr>
            <a:lvl5pPr marL="1373612" indent="0">
              <a:buNone/>
              <a:defRPr sz="1200" b="1"/>
            </a:lvl5pPr>
            <a:lvl6pPr marL="1717015" indent="0">
              <a:buNone/>
              <a:defRPr sz="1200" b="1"/>
            </a:lvl6pPr>
            <a:lvl7pPr marL="2060418" indent="0">
              <a:buNone/>
              <a:defRPr sz="1200" b="1"/>
            </a:lvl7pPr>
            <a:lvl8pPr marL="2403820" indent="0">
              <a:buNone/>
              <a:defRPr sz="1200" b="1"/>
            </a:lvl8pPr>
            <a:lvl9pPr marL="274722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prstGeom prst="rect">
            <a:avLst/>
          </a:prstGeom>
        </p:spPr>
        <p:txBody>
          <a:bodyPr lIns="68681" tIns="34340" rIns="68681" bIns="3434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2BE17DF7-C51F-4BC8-B5CD-EACE0AE16DA8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0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68681" tIns="34340" rIns="68681" bIns="343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2BE17DF7-C51F-4BC8-B5CD-EACE0AE16DA8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5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2BE17DF7-C51F-4BC8-B5CD-EACE0AE16DA8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1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  <a:prstGeom prst="rect">
            <a:avLst/>
          </a:prstGeom>
        </p:spPr>
        <p:txBody>
          <a:bodyPr lIns="68681" tIns="34340" rIns="68681" bIns="34340"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 lIns="68681" tIns="34340" rIns="68681" bIns="3434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6"/>
            <a:ext cx="3008313" cy="3518297"/>
          </a:xfrm>
          <a:prstGeom prst="rect">
            <a:avLst/>
          </a:prstGeom>
        </p:spPr>
        <p:txBody>
          <a:bodyPr lIns="68681" tIns="34340" rIns="68681" bIns="34340"/>
          <a:lstStyle>
            <a:lvl1pPr marL="0" indent="0">
              <a:buNone/>
              <a:defRPr sz="1100"/>
            </a:lvl1pPr>
            <a:lvl2pPr marL="343403" indent="0">
              <a:buNone/>
              <a:defRPr sz="900"/>
            </a:lvl2pPr>
            <a:lvl3pPr marL="686806" indent="0">
              <a:buNone/>
              <a:defRPr sz="800"/>
            </a:lvl3pPr>
            <a:lvl4pPr marL="1030209" indent="0">
              <a:buNone/>
              <a:defRPr sz="700"/>
            </a:lvl4pPr>
            <a:lvl5pPr marL="1373612" indent="0">
              <a:buNone/>
              <a:defRPr sz="700"/>
            </a:lvl5pPr>
            <a:lvl6pPr marL="1717015" indent="0">
              <a:buNone/>
              <a:defRPr sz="700"/>
            </a:lvl6pPr>
            <a:lvl7pPr marL="2060418" indent="0">
              <a:buNone/>
              <a:defRPr sz="700"/>
            </a:lvl7pPr>
            <a:lvl8pPr marL="2403820" indent="0">
              <a:buNone/>
              <a:defRPr sz="700"/>
            </a:lvl8pPr>
            <a:lvl9pPr marL="274722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2BE17DF7-C51F-4BC8-B5CD-EACE0AE16DA8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9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  <a:prstGeom prst="rect">
            <a:avLst/>
          </a:prstGeom>
        </p:spPr>
        <p:txBody>
          <a:bodyPr lIns="68681" tIns="34340" rIns="68681" bIns="34340"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  <a:prstGeom prst="rect">
            <a:avLst/>
          </a:prstGeom>
        </p:spPr>
        <p:txBody>
          <a:bodyPr lIns="68681" tIns="34340" rIns="68681" bIns="34340"/>
          <a:lstStyle>
            <a:lvl1pPr marL="0" indent="0">
              <a:buNone/>
              <a:defRPr sz="2400"/>
            </a:lvl1pPr>
            <a:lvl2pPr marL="343403" indent="0">
              <a:buNone/>
              <a:defRPr sz="2100"/>
            </a:lvl2pPr>
            <a:lvl3pPr marL="686806" indent="0">
              <a:buNone/>
              <a:defRPr sz="1800"/>
            </a:lvl3pPr>
            <a:lvl4pPr marL="1030209" indent="0">
              <a:buNone/>
              <a:defRPr sz="1500"/>
            </a:lvl4pPr>
            <a:lvl5pPr marL="1373612" indent="0">
              <a:buNone/>
              <a:defRPr sz="1500"/>
            </a:lvl5pPr>
            <a:lvl6pPr marL="1717015" indent="0">
              <a:buNone/>
              <a:defRPr sz="1500"/>
            </a:lvl6pPr>
            <a:lvl7pPr marL="2060418" indent="0">
              <a:buNone/>
              <a:defRPr sz="1500"/>
            </a:lvl7pPr>
            <a:lvl8pPr marL="2403820" indent="0">
              <a:buNone/>
              <a:defRPr sz="1500"/>
            </a:lvl8pPr>
            <a:lvl9pPr marL="274722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 lIns="68681" tIns="34340" rIns="68681" bIns="34340"/>
          <a:lstStyle>
            <a:lvl1pPr marL="0" indent="0">
              <a:buNone/>
              <a:defRPr sz="1100"/>
            </a:lvl1pPr>
            <a:lvl2pPr marL="343403" indent="0">
              <a:buNone/>
              <a:defRPr sz="900"/>
            </a:lvl2pPr>
            <a:lvl3pPr marL="686806" indent="0">
              <a:buNone/>
              <a:defRPr sz="800"/>
            </a:lvl3pPr>
            <a:lvl4pPr marL="1030209" indent="0">
              <a:buNone/>
              <a:defRPr sz="700"/>
            </a:lvl4pPr>
            <a:lvl5pPr marL="1373612" indent="0">
              <a:buNone/>
              <a:defRPr sz="700"/>
            </a:lvl5pPr>
            <a:lvl6pPr marL="1717015" indent="0">
              <a:buNone/>
              <a:defRPr sz="700"/>
            </a:lvl6pPr>
            <a:lvl7pPr marL="2060418" indent="0">
              <a:buNone/>
              <a:defRPr sz="700"/>
            </a:lvl7pPr>
            <a:lvl8pPr marL="2403820" indent="0">
              <a:buNone/>
              <a:defRPr sz="700"/>
            </a:lvl8pPr>
            <a:lvl9pPr marL="274722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2BE17DF7-C51F-4BC8-B5CD-EACE0AE16DA8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5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3474" y="20508"/>
            <a:ext cx="9037053" cy="5102485"/>
          </a:xfrm>
          <a:prstGeom prst="rect">
            <a:avLst/>
          </a:prstGeom>
          <a:noFill/>
          <a:ln w="57150">
            <a:solidFill>
              <a:srgbClr val="5619C5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7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iming>
    <p:tnLst>
      <p:par>
        <p:cTn id="1" dur="indefinite" restart="never" nodeType="tmRoot"/>
      </p:par>
    </p:tnLst>
  </p:timing>
  <p:txStyles>
    <p:titleStyle>
      <a:lvl1pPr algn="ctr" defTabSz="68680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552" indent="-257552" algn="l" defTabSz="6868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8030" indent="-214627" algn="l" defTabSz="68680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8507" indent="-171701" algn="l" defTabSz="6868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10" indent="-171701" algn="l" defTabSz="68680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13" indent="-171701" algn="l" defTabSz="68680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716" indent="-171701" algn="l" defTabSz="68680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119" indent="-171701" algn="l" defTabSz="68680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522" indent="-171701" algn="l" defTabSz="68680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8925" indent="-171701" algn="l" defTabSz="68680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8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403" algn="l" defTabSz="6868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806" algn="l" defTabSz="6868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09" algn="l" defTabSz="6868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612" algn="l" defTabSz="6868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7015" algn="l" defTabSz="6868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418" algn="l" defTabSz="6868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3820" algn="l" defTabSz="6868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223" algn="l" defTabSz="6868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54.jpeg"/><Relationship Id="rId4" Type="http://schemas.openxmlformats.org/officeDocument/2006/relationships/image" Target="../media/image5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jpe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4137" y="1030045"/>
            <a:ext cx="8357280" cy="684904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4000" b="1" spc="-225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spc="-225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225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spc="-225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225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spc="-225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225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spc="-225" dirty="0">
              <a:ln>
                <a:solidFill>
                  <a:schemeClr val="tx1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3"/>
          <a:stretch/>
        </p:blipFill>
        <p:spPr>
          <a:xfrm>
            <a:off x="2054870" y="2238289"/>
            <a:ext cx="4755839" cy="227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7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717" y="3775480"/>
            <a:ext cx="8022566" cy="438683"/>
          </a:xfrm>
          <a:prstGeom prst="rect">
            <a:avLst/>
          </a:prstGeom>
          <a:noFill/>
          <a:ln>
            <a:noFill/>
          </a:ln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24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spc="-113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spc="-113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spc="-113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spc="-113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দাঁড়িয়েছে</a:t>
            </a:r>
            <a:r>
              <a:rPr lang="en-US" sz="2400" spc="-113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spc="-113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spc="-113" dirty="0">
              <a:ln w="0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55" y="1005114"/>
            <a:ext cx="3669744" cy="2325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9" y="1005114"/>
            <a:ext cx="3637478" cy="23252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15189" y="382327"/>
            <a:ext cx="2499490" cy="442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3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3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2" y="541469"/>
            <a:ext cx="3637772" cy="1992597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47" y="541469"/>
            <a:ext cx="3637772" cy="2005918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2" y="2716359"/>
            <a:ext cx="3637772" cy="210047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 Diagonal Corner Rectangle 8"/>
          <p:cNvSpPr/>
          <p:nvPr/>
        </p:nvSpPr>
        <p:spPr>
          <a:xfrm>
            <a:off x="4793347" y="2666399"/>
            <a:ext cx="3637772" cy="2150439"/>
          </a:xfrm>
          <a:prstGeom prst="round2Diag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কল্যাণে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মুঠোয়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spc="-113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7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9472" y="4383280"/>
            <a:ext cx="7936302" cy="377127"/>
          </a:xfrm>
          <a:prstGeom prst="rect">
            <a:avLst/>
          </a:prstGeom>
          <a:noFill/>
          <a:ln>
            <a:noFill/>
          </a:ln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20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000" spc="-113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000" spc="-113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000" spc="-113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2000" spc="-113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000" spc="-113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2000" spc="-113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en-US" sz="2000" spc="-113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জায়গাও</a:t>
            </a:r>
            <a:r>
              <a:rPr lang="en-US" sz="2000" spc="-113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000" spc="-113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spc="-113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78" y="329981"/>
            <a:ext cx="3060638" cy="181956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4" y="335009"/>
            <a:ext cx="3060638" cy="179249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78" y="2453188"/>
            <a:ext cx="3060637" cy="179249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1"/>
          <a:stretch/>
        </p:blipFill>
        <p:spPr>
          <a:xfrm>
            <a:off x="4752104" y="2453037"/>
            <a:ext cx="3060638" cy="179266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59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59" y="607694"/>
            <a:ext cx="3837388" cy="1982433"/>
          </a:xfrm>
          <a:prstGeom prst="round2DiagRect">
            <a:avLst>
              <a:gd name="adj1" fmla="val 0"/>
              <a:gd name="adj2" fmla="val 21442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r="8950"/>
          <a:stretch/>
        </p:blipFill>
        <p:spPr>
          <a:xfrm>
            <a:off x="535748" y="618321"/>
            <a:ext cx="3842390" cy="1982433"/>
          </a:xfrm>
          <a:prstGeom prst="round2DiagRect">
            <a:avLst>
              <a:gd name="adj1" fmla="val 0"/>
              <a:gd name="adj2" fmla="val 19834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r="3248"/>
          <a:stretch/>
        </p:blipFill>
        <p:spPr>
          <a:xfrm>
            <a:off x="535748" y="2792028"/>
            <a:ext cx="3842390" cy="198243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t="5781" r="7027" b="6321"/>
          <a:stretch/>
        </p:blipFill>
        <p:spPr>
          <a:xfrm>
            <a:off x="4558458" y="2792028"/>
            <a:ext cx="3837388" cy="198243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85" y="497598"/>
            <a:ext cx="3381346" cy="1936940"/>
          </a:xfrm>
          <a:prstGeom prst="round2DiagRect">
            <a:avLst>
              <a:gd name="adj1" fmla="val 19485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32836" r="4029" b="20442"/>
          <a:stretch/>
        </p:blipFill>
        <p:spPr>
          <a:xfrm>
            <a:off x="4924132" y="497598"/>
            <a:ext cx="3311346" cy="1949565"/>
          </a:xfrm>
          <a:prstGeom prst="round2DiagRect">
            <a:avLst>
              <a:gd name="adj1" fmla="val 22556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5" y="2750560"/>
            <a:ext cx="3307134" cy="1907540"/>
          </a:xfrm>
          <a:prstGeom prst="round2DiagRect">
            <a:avLst>
              <a:gd name="adj1" fmla="val 0"/>
              <a:gd name="adj2" fmla="val 23803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 Diagonal Corner Rectangle 1"/>
          <p:cNvSpPr/>
          <p:nvPr/>
        </p:nvSpPr>
        <p:spPr>
          <a:xfrm>
            <a:off x="4924132" y="2750560"/>
            <a:ext cx="3311346" cy="190754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কোনভাবেই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সাইটগুলো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4573" y="3866477"/>
            <a:ext cx="7620000" cy="798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করবেনা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বিপদ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8" y="989095"/>
            <a:ext cx="2685521" cy="22787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0" r="20631"/>
          <a:stretch/>
        </p:blipFill>
        <p:spPr>
          <a:xfrm>
            <a:off x="3113782" y="989096"/>
            <a:ext cx="2842850" cy="22938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4853" y="170134"/>
            <a:ext cx="2326803" cy="5771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68681" tIns="34340" rIns="68681" bIns="34340">
            <a:spAutoFit/>
          </a:bodyPr>
          <a:lstStyle/>
          <a:p>
            <a:r>
              <a:rPr lang="en-US" sz="33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33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3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 t="1739" r="3337" b="5471"/>
          <a:stretch/>
        </p:blipFill>
        <p:spPr>
          <a:xfrm>
            <a:off x="6055609" y="989096"/>
            <a:ext cx="2756978" cy="229389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785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5042" r="4999" b="3724"/>
          <a:stretch/>
        </p:blipFill>
        <p:spPr>
          <a:xfrm>
            <a:off x="3367459" y="1006186"/>
            <a:ext cx="2321168" cy="221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4" y="1006186"/>
            <a:ext cx="2321168" cy="2219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56" y="1006185"/>
            <a:ext cx="2321168" cy="22198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76656" y="3827128"/>
            <a:ext cx="7546731" cy="792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বয়সী</a:t>
            </a:r>
            <a:r>
              <a:rPr lang="en-US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ছেলেমেয়েদের</a:t>
            </a:r>
            <a:r>
              <a:rPr lang="en-US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বইগুলো</a:t>
            </a:r>
            <a:r>
              <a:rPr lang="en-US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0158" y="297853"/>
            <a:ext cx="2427967" cy="4955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2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3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444" y="3990102"/>
            <a:ext cx="7624523" cy="759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18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বড়দের</a:t>
            </a:r>
            <a:r>
              <a:rPr lang="en-US" sz="18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18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18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18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18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লাগতে</a:t>
            </a:r>
            <a:r>
              <a:rPr lang="en-US" sz="18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8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8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18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18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18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বিষয়বস্তুর</a:t>
            </a:r>
            <a:r>
              <a:rPr lang="en-US" sz="18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18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রীতিমত</a:t>
            </a:r>
            <a:r>
              <a:rPr lang="en-US" sz="18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18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18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18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800" b="1" dirty="0">
              <a:ln>
                <a:solidFill>
                  <a:srgbClr val="0070C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9" y="1113092"/>
            <a:ext cx="2684693" cy="25222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52" y="1112733"/>
            <a:ext cx="2707762" cy="25052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59" y="1112289"/>
            <a:ext cx="2579928" cy="24844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310128" y="287949"/>
            <a:ext cx="2812901" cy="4955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bn-BD" sz="2800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US" sz="28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r>
              <a:rPr lang="en-US" sz="28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28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endParaRPr lang="en-US" sz="2800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8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46" y="812504"/>
            <a:ext cx="3427668" cy="195582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10" y="812504"/>
            <a:ext cx="3385629" cy="195582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10" y="2880730"/>
            <a:ext cx="3385629" cy="195582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518446" y="239691"/>
            <a:ext cx="2207243" cy="4095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747846" y="2880730"/>
            <a:ext cx="3575541" cy="1955828"/>
          </a:xfrm>
          <a:prstGeom prst="round2Diag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রীতিমত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9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2077" y="228601"/>
            <a:ext cx="3347423" cy="623349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38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spc="38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38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spc="38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38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3503" y="1143000"/>
            <a:ext cx="8989785" cy="0"/>
          </a:xfrm>
          <a:prstGeom prst="line">
            <a:avLst/>
          </a:prstGeom>
          <a:ln w="152400" cmpd="tri">
            <a:solidFill>
              <a:srgbClr val="5619C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72" y="1448692"/>
            <a:ext cx="3671314" cy="21450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36667" r="20500" b="3777"/>
          <a:stretch/>
        </p:blipFill>
        <p:spPr>
          <a:xfrm>
            <a:off x="1511082" y="153978"/>
            <a:ext cx="1346418" cy="887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36667" r="20500" b="3777"/>
          <a:stretch/>
        </p:blipFill>
        <p:spPr>
          <a:xfrm flipH="1">
            <a:off x="6223001" y="148590"/>
            <a:ext cx="1318283" cy="887311"/>
          </a:xfrm>
          <a:prstGeom prst="rect">
            <a:avLst/>
          </a:prstGeom>
        </p:spPr>
      </p:pic>
      <p:sp>
        <p:nvSpPr>
          <p:cNvPr id="9" name="Chevron 8"/>
          <p:cNvSpPr/>
          <p:nvPr/>
        </p:nvSpPr>
        <p:spPr>
          <a:xfrm>
            <a:off x="8344044" y="209180"/>
            <a:ext cx="557888" cy="816171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ln>
            <a:solidFill>
              <a:srgbClr val="5619C5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915239" y="201017"/>
            <a:ext cx="557888" cy="816171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221624" y="201017"/>
            <a:ext cx="494393" cy="816171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ln>
            <a:solidFill>
              <a:srgbClr val="5619C5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582384" y="201017"/>
            <a:ext cx="494393" cy="816171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439" y="3862003"/>
            <a:ext cx="7833185" cy="500238"/>
          </a:xfrm>
          <a:prstGeom prst="rect">
            <a:avLst/>
          </a:prstGeom>
        </p:spPr>
        <p:txBody>
          <a:bodyPr wrap="square" lIns="68681" tIns="34340" rIns="68681" bIns="34340">
            <a:spAutoFit/>
          </a:bodyPr>
          <a:lstStyle/>
          <a:p>
            <a:pPr algn="ctr"/>
            <a:r>
              <a:rPr lang="en-US" sz="2800" b="1" spc="113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b="1" spc="113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3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spc="113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3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spc="113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3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2800" b="1" spc="113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3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b="1" spc="113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spc="113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9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5181600" y="514350"/>
            <a:ext cx="3200400" cy="4114800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68035" y="400050"/>
            <a:ext cx="4343400" cy="4331150"/>
            <a:chOff x="568035" y="533400"/>
            <a:chExt cx="4343400" cy="5774866"/>
          </a:xfrm>
        </p:grpSpPr>
        <p:sp>
          <p:nvSpPr>
            <p:cNvPr id="5" name="Vertical Scroll 4"/>
            <p:cNvSpPr/>
            <p:nvPr/>
          </p:nvSpPr>
          <p:spPr>
            <a:xfrm>
              <a:off x="568035" y="533400"/>
              <a:ext cx="4343400" cy="5638800"/>
            </a:xfrm>
            <a:prstGeom prst="verticalScroll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872836" y="1202866"/>
              <a:ext cx="3733800" cy="51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পরিচিতি</a:t>
              </a:r>
              <a:endPara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722168"/>
            <a:ext cx="33528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1200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সপ্তম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তৃতীয়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১৯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 l="23152" t="19333" r="52555" b="21436"/>
          <a:stretch>
            <a:fillRect/>
          </a:stretch>
        </p:blipFill>
        <p:spPr bwMode="auto">
          <a:xfrm>
            <a:off x="6141720" y="2971800"/>
            <a:ext cx="1478279" cy="158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9"/>
          <p:cNvSpPr txBox="1"/>
          <p:nvPr/>
        </p:nvSpPr>
        <p:spPr>
          <a:xfrm>
            <a:off x="-609600" y="1553779"/>
            <a:ext cx="63245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9pPr>
          </a:lstStyle>
          <a:p>
            <a:pPr algn="ctr"/>
            <a:r>
              <a:rPr lang="bn-IN" sz="1600" dirty="0" smtClean="0">
                <a:solidFill>
                  <a:srgbClr val="0000FF"/>
                </a:solidFill>
              </a:rPr>
              <a:t>মোঃ নজরুল ইসলাম</a:t>
            </a:r>
          </a:p>
          <a:p>
            <a:pPr algn="ctr"/>
            <a:r>
              <a:rPr lang="bn-IN" sz="1600" dirty="0" smtClean="0">
                <a:solidFill>
                  <a:srgbClr val="0000FF"/>
                </a:solidFill>
              </a:rPr>
              <a:t>সহকারী শিক্ষক আইসিটি</a:t>
            </a:r>
          </a:p>
          <a:p>
            <a:pPr algn="ctr"/>
            <a:r>
              <a:rPr lang="bn-IN" sz="1600" dirty="0" smtClean="0">
                <a:solidFill>
                  <a:srgbClr val="0000FF"/>
                </a:solidFill>
              </a:rPr>
              <a:t>নান্দিয়া সাঙ্গুন আদ</a:t>
            </a:r>
            <a:r>
              <a:rPr lang="bn-BD" sz="1600" dirty="0" smtClean="0">
                <a:solidFill>
                  <a:srgbClr val="0000FF"/>
                </a:solidFill>
              </a:rPr>
              <a:t>র্শ</a:t>
            </a:r>
            <a:r>
              <a:rPr lang="bn-IN" sz="1600" dirty="0" smtClean="0">
                <a:solidFill>
                  <a:srgbClr val="0000FF"/>
                </a:solidFill>
              </a:rPr>
              <a:t> দাখিল মাদ্রাসা</a:t>
            </a:r>
          </a:p>
          <a:p>
            <a:pPr algn="ctr"/>
            <a:r>
              <a:rPr lang="bn-IN" sz="1600" dirty="0" smtClean="0">
                <a:solidFill>
                  <a:srgbClr val="0000FF"/>
                </a:solidFill>
              </a:rPr>
              <a:t>শ্রীপুর,গাজীপুর ৷</a:t>
            </a:r>
          </a:p>
          <a:p>
            <a:pPr algn="ctr"/>
            <a:r>
              <a:rPr lang="bn-IN" sz="1600" dirty="0" smtClean="0">
                <a:solidFill>
                  <a:srgbClr val="0000FF"/>
                </a:solidFill>
              </a:rPr>
              <a:t>মোবাইলঃ ০১৭২৬৯৫৩০৫০</a:t>
            </a:r>
          </a:p>
          <a:p>
            <a:pPr algn="ctr"/>
            <a:r>
              <a:rPr lang="bn-IN" sz="1200" dirty="0" smtClean="0">
                <a:solidFill>
                  <a:srgbClr val="0000FF"/>
                </a:solidFill>
              </a:rPr>
              <a:t>ই মেইলঃ </a:t>
            </a:r>
            <a:r>
              <a:rPr lang="en-US" sz="1200" dirty="0" smtClean="0">
                <a:solidFill>
                  <a:srgbClr val="0000FF"/>
                </a:solidFill>
              </a:rPr>
              <a:t>nazrulislamn479@gmail.com</a:t>
            </a:r>
            <a:endParaRPr lang="bn-IN" sz="12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7611" y="254345"/>
            <a:ext cx="5079492" cy="42155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3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3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3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33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348" y="3736807"/>
            <a:ext cx="8271163" cy="90363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আড়ালে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5" y="1243314"/>
            <a:ext cx="3837610" cy="2274105"/>
          </a:xfrm>
          <a:prstGeom prst="round2DiagRect">
            <a:avLst>
              <a:gd name="adj1" fmla="val 0"/>
              <a:gd name="adj2" fmla="val 25207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191563" y="839506"/>
            <a:ext cx="880589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32" y="1196170"/>
            <a:ext cx="3783163" cy="232124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03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7117" y="224920"/>
            <a:ext cx="5627017" cy="42155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3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3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3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33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85" y="944383"/>
            <a:ext cx="3977827" cy="226973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4" y="965637"/>
            <a:ext cx="3900019" cy="2269729"/>
          </a:xfrm>
          <a:prstGeom prst="round2DiagRect">
            <a:avLst>
              <a:gd name="adj1" fmla="val 0"/>
              <a:gd name="adj2" fmla="val 21908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32693" y="3554926"/>
            <a:ext cx="7528153" cy="100986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স্ক্রিন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9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6882" y="256974"/>
            <a:ext cx="5079492" cy="46370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3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3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3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33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r="8690"/>
          <a:stretch/>
        </p:blipFill>
        <p:spPr>
          <a:xfrm>
            <a:off x="1298923" y="2897488"/>
            <a:ext cx="3009829" cy="182446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99" y="942239"/>
            <a:ext cx="3012718" cy="182446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9979" r="4324" b="7314"/>
          <a:stretch/>
        </p:blipFill>
        <p:spPr>
          <a:xfrm>
            <a:off x="5008399" y="2897489"/>
            <a:ext cx="3012718" cy="182446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" t="5730" r="3626" b="5664"/>
          <a:stretch/>
        </p:blipFill>
        <p:spPr>
          <a:xfrm>
            <a:off x="1298923" y="942239"/>
            <a:ext cx="3009829" cy="182446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083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952" y="308173"/>
            <a:ext cx="6146185" cy="51007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3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3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33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8952" y="4062892"/>
            <a:ext cx="6214247" cy="42155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3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39" y="1257245"/>
            <a:ext cx="3960813" cy="2289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1" y="1257245"/>
            <a:ext cx="3757743" cy="22891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4718" y="4014538"/>
            <a:ext cx="4595052" cy="623349"/>
          </a:xfrm>
          <a:prstGeom prst="rect">
            <a:avLst/>
          </a:prstGeom>
          <a:solidFill>
            <a:schemeClr val="bg2"/>
          </a:solidFill>
        </p:spPr>
        <p:txBody>
          <a:bodyPr wrap="none" lIns="68681" tIns="34340" rIns="68681" bIns="34340">
            <a:spAutoFit/>
          </a:bodyPr>
          <a:lstStyle/>
          <a:p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ক্ষতির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57" y="1264480"/>
            <a:ext cx="3803333" cy="2427218"/>
          </a:xfrm>
          <a:prstGeom prst="round2DiagRect">
            <a:avLst>
              <a:gd name="adj1" fmla="val 0"/>
              <a:gd name="adj2" fmla="val 14448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06" y="1264480"/>
            <a:ext cx="3773693" cy="2427218"/>
          </a:xfrm>
          <a:prstGeom prst="round2DiagRect">
            <a:avLst>
              <a:gd name="adj1" fmla="val 0"/>
              <a:gd name="adj2" fmla="val 19702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702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8952" y="308173"/>
            <a:ext cx="6146185" cy="51007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41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1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1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1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0"/>
          <a:stretch/>
        </p:blipFill>
        <p:spPr>
          <a:xfrm>
            <a:off x="971957" y="1341254"/>
            <a:ext cx="3424362" cy="2199259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678872" y="3981550"/>
            <a:ext cx="7910947" cy="82148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দেখছেনা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তবুও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অসংযত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রুঢ়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হবেনা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অশালীন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1"/>
          <a:stretch/>
        </p:blipFill>
        <p:spPr>
          <a:xfrm>
            <a:off x="4796610" y="1341254"/>
            <a:ext cx="3424362" cy="2199259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95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984500" y="574956"/>
            <a:ext cx="3048000" cy="623186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600" b="1" spc="-113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b="1" spc="-113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13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spc="-113" dirty="0">
              <a:ln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7108" y="1714500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8358472" y="159203"/>
            <a:ext cx="557888" cy="1485900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03424" y="151040"/>
            <a:ext cx="494393" cy="1499164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09314"/>
            <a:ext cx="1905000" cy="14276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31" y="195946"/>
            <a:ext cx="1905000" cy="14276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1607" y="2546540"/>
            <a:ext cx="8037283" cy="936639"/>
          </a:xfrm>
          <a:prstGeom prst="rect">
            <a:avLst/>
          </a:prstGeom>
        </p:spPr>
        <p:txBody>
          <a:bodyPr wrap="square" lIns="68681" tIns="34340" rIns="68681" bIns="3434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20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ইন্টারনেট ছাড়াও তোমার জীবনে ব্যবহার করা আর </a:t>
            </a:r>
            <a:r>
              <a:rPr lang="en-US" sz="20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0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সচেতন ভাবে ব্যবহার করা উচিত তার একটি তালিকা কর</a:t>
            </a:r>
            <a:r>
              <a:rPr lang="bn-BD" sz="20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030" y="2160923"/>
            <a:ext cx="2969845" cy="4386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681" tIns="34340" rIns="68681" bIns="34340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4030" y="1082715"/>
            <a:ext cx="6683593" cy="37712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681" tIns="34340" rIns="68681" bIns="34340" rtlCol="0">
            <a:spAutoFit/>
          </a:bodyPr>
          <a:lstStyle/>
          <a:p>
            <a:r>
              <a:rPr lang="en-US" sz="2000" spc="-11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000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000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2000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000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000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z="2000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000" spc="-11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-1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4030" y="1645655"/>
            <a:ext cx="2974730" cy="4386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681" tIns="34340" rIns="68681" bIns="34340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827500" y="1645655"/>
            <a:ext cx="3020123" cy="4386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681" tIns="34340" rIns="68681" bIns="34340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1465" y="2145722"/>
            <a:ext cx="2974731" cy="4386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681" tIns="34340" rIns="68681" bIns="34340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246917" y="231505"/>
            <a:ext cx="2451188" cy="381250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4100" b="1" spc="-113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100" b="1" spc="-113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7108" y="776670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025620" y="200372"/>
            <a:ext cx="2341716" cy="377127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681" tIns="34340" rIns="68681" bIns="34340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t="10566" r="5883" b="39065"/>
          <a:stretch/>
        </p:blipFill>
        <p:spPr>
          <a:xfrm>
            <a:off x="5935532" y="204821"/>
            <a:ext cx="2496584" cy="4486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159146" y="3575183"/>
            <a:ext cx="2974730" cy="4386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681" tIns="34340" rIns="68681" bIns="34340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64030" y="3026483"/>
            <a:ext cx="6682165" cy="37712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681" tIns="34340" rIns="68681" bIns="34340" rtlCol="0">
            <a:spAutoFit/>
          </a:bodyPr>
          <a:lstStyle/>
          <a:p>
            <a:r>
              <a:rPr lang="bn-BD" sz="2000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000" spc="-11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spc="-113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-11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000" spc="-11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spc="-113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2000" spc="-11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আড়ালে</a:t>
            </a:r>
            <a:r>
              <a:rPr lang="en-US" sz="2000" spc="-11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spc="-11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-11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000" spc="-11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000" spc="-11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spc="-1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95614" y="3561345"/>
            <a:ext cx="3152009" cy="4386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681" tIns="34340" rIns="68681" bIns="34340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9146" y="4089215"/>
            <a:ext cx="2974730" cy="4386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681" tIns="34340" rIns="68681" bIns="34340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95614" y="4080237"/>
            <a:ext cx="3152008" cy="4386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681" tIns="34340" rIns="68681" bIns="34340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732381" y="369181"/>
            <a:ext cx="3435011" cy="770935"/>
          </a:xfrm>
          <a:prstGeom prst="can">
            <a:avLst>
              <a:gd name="adj" fmla="val 1647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bn-BD" sz="4400" b="1" spc="-113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spc="-113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4400" b="1" spc="-113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4400" b="1" spc="-113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7108" y="1421310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8217095" y="98081"/>
            <a:ext cx="701199" cy="1244355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758984" y="89918"/>
            <a:ext cx="701199" cy="1244355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03424" y="89918"/>
            <a:ext cx="621393" cy="1244355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593494" y="89918"/>
            <a:ext cx="621393" cy="1244355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270001" y="89914"/>
            <a:ext cx="1644651" cy="1273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6038850" y="89914"/>
            <a:ext cx="1644651" cy="12732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8157" y="2609163"/>
            <a:ext cx="6754297" cy="1054236"/>
          </a:xfrm>
          <a:prstGeom prst="rect">
            <a:avLst/>
          </a:prstGeom>
        </p:spPr>
        <p:txBody>
          <a:bodyPr wrap="none" lIns="68681" tIns="34340" rIns="68681" bIns="34340">
            <a:spAutoFit/>
          </a:bodyPr>
          <a:lstStyle/>
          <a:p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3" y="134878"/>
            <a:ext cx="8733693" cy="4911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771" y="1753396"/>
            <a:ext cx="8032971" cy="1292561"/>
          </a:xfrm>
        </p:spPr>
        <p:txBody>
          <a:bodyPr/>
          <a:lstStyle/>
          <a:p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8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tting-down-a-tree13987899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39" y="989169"/>
            <a:ext cx="3392692" cy="2106314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2389" y="3445723"/>
            <a:ext cx="3792360" cy="48484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27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অসচেতনভাবে</a:t>
            </a:r>
            <a:r>
              <a:rPr lang="en-US" sz="27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7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কাটছে</a:t>
            </a:r>
            <a:r>
              <a:rPr lang="en-US" sz="27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7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4204" y="259613"/>
            <a:ext cx="5136988" cy="561793"/>
          </a:xfrm>
          <a:prstGeom prst="rect">
            <a:avLst/>
          </a:prstGeom>
          <a:solidFill>
            <a:schemeClr val="bg2"/>
          </a:solidFill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32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54" y="989169"/>
            <a:ext cx="3538514" cy="2106314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482048" y="3405203"/>
            <a:ext cx="3844124" cy="13927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আড়ালে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986" y="3529322"/>
            <a:ext cx="7800109" cy="1054236"/>
          </a:xfrm>
          <a:prstGeom prst="rect">
            <a:avLst/>
          </a:prstGeom>
          <a:solidFill>
            <a:schemeClr val="bg2"/>
          </a:solidFill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818" y="3828160"/>
            <a:ext cx="7257828" cy="561793"/>
          </a:xfrm>
          <a:prstGeom prst="rect">
            <a:avLst/>
          </a:prstGeom>
          <a:solidFill>
            <a:schemeClr val="bg2"/>
          </a:solidFill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32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32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>
                <a:solidFill>
                  <a:srgbClr val="00B0F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9" grpId="0" animBg="1"/>
      <p:bldP spid="9" grpId="1" animBg="1"/>
      <p:bldP spid="13" grpId="0" animBg="1"/>
      <p:bldP spid="13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532" y="512413"/>
            <a:ext cx="3347187" cy="531016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spc="38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000" b="1" spc="38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38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000" b="1" spc="38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38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000" b="1" spc="38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3280" y="1332698"/>
            <a:ext cx="3891410" cy="623349"/>
          </a:xfrm>
          <a:prstGeom prst="rect">
            <a:avLst/>
          </a:prstGeom>
        </p:spPr>
        <p:txBody>
          <a:bodyPr wrap="square" lIns="68681" tIns="34340" rIns="68681" bIns="34340">
            <a:spAutoFit/>
          </a:bodyPr>
          <a:lstStyle/>
          <a:p>
            <a:pPr algn="ctr"/>
            <a:r>
              <a:rPr lang="en-US" sz="3600" b="1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3"/>
          <a:stretch/>
        </p:blipFill>
        <p:spPr>
          <a:xfrm>
            <a:off x="2133065" y="2149032"/>
            <a:ext cx="4755839" cy="227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804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8157" y="1045028"/>
            <a:ext cx="8989785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8000" y="114301"/>
            <a:ext cx="2209800" cy="623349"/>
          </a:xfrm>
          <a:prstGeom prst="rect">
            <a:avLst/>
          </a:prstGeom>
          <a:noFill/>
          <a:ln>
            <a:noFill/>
          </a:ln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600" b="1" spc="-113" dirty="0" err="1" smtClean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spc="-113" dirty="0">
              <a:ln w="0"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698" y="1213886"/>
            <a:ext cx="8705625" cy="23426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r>
              <a:rPr lang="en-US" sz="2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2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endParaRPr lang="en-US" sz="2400" dirty="0" smtClean="0">
              <a:ln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</a:t>
            </a:r>
            <a:r>
              <a:rPr lang="bn-BD" sz="24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2400" dirty="0">
              <a:ln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2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2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7065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2" t="12010" b="21008"/>
          <a:stretch/>
        </p:blipFill>
        <p:spPr>
          <a:xfrm>
            <a:off x="645486" y="1097222"/>
            <a:ext cx="3804429" cy="217950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30" y="1097221"/>
            <a:ext cx="3804429" cy="21795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50840" y="3888711"/>
            <a:ext cx="7207042" cy="442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2743" y="382327"/>
            <a:ext cx="3024383" cy="442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3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33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300" dirty="0">
              <a:ln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8246" y="3861582"/>
            <a:ext cx="7844473" cy="442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4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ধারালো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কোপে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ডালটা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>
                <a:solidFill>
                  <a:srgbClr val="7030A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9100" r="38341" b="25420"/>
          <a:stretch/>
        </p:blipFill>
        <p:spPr>
          <a:xfrm>
            <a:off x="1180354" y="1088716"/>
            <a:ext cx="2151529" cy="2316919"/>
          </a:xfrm>
          <a:prstGeom prst="round2DiagRect">
            <a:avLst>
              <a:gd name="adj1" fmla="val 26405"/>
              <a:gd name="adj2" fmla="val 8719"/>
            </a:avLst>
          </a:prstGeom>
          <a:ln w="28575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12" y="1097221"/>
            <a:ext cx="3804429" cy="2308414"/>
          </a:xfrm>
          <a:prstGeom prst="round2DiagRect">
            <a:avLst>
              <a:gd name="adj1" fmla="val 0"/>
              <a:gd name="adj2" fmla="val 21424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7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3173" y="4348924"/>
            <a:ext cx="7299313" cy="500238"/>
          </a:xfrm>
          <a:prstGeom prst="rect">
            <a:avLst/>
          </a:prstGeom>
          <a:noFill/>
          <a:ln>
            <a:noFill/>
          </a:ln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2800" spc="-113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2800" spc="-113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13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spc="-113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13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800" spc="-113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13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spc="-113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13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spc="-113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13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spc="-113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800" spc="-113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87" y="985333"/>
            <a:ext cx="3345499" cy="1869519"/>
          </a:xfrm>
          <a:prstGeom prst="snip2DiagRect">
            <a:avLst>
              <a:gd name="adj1" fmla="val 18876"/>
              <a:gd name="adj2" fmla="val 151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" y="985333"/>
            <a:ext cx="3361279" cy="1869519"/>
          </a:xfrm>
          <a:prstGeom prst="snip2DiagRect">
            <a:avLst>
              <a:gd name="adj1" fmla="val 21235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74909" y="4150820"/>
            <a:ext cx="8295736" cy="438683"/>
          </a:xfrm>
          <a:prstGeom prst="rect">
            <a:avLst/>
          </a:prstGeom>
          <a:noFill/>
          <a:ln>
            <a:noFill/>
          </a:ln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2000" spc="-113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2000" spc="-113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000" spc="-113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spc="-113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000" spc="-113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spc="-113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000" spc="-113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000" spc="-113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000" spc="-113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13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গুলোই</a:t>
            </a:r>
            <a:r>
              <a:rPr lang="en-US" sz="2400" spc="-113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13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2400" spc="-113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spc="-113" dirty="0">
              <a:ln w="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191" y="4375306"/>
            <a:ext cx="8295736" cy="377127"/>
          </a:xfrm>
          <a:prstGeom prst="rect">
            <a:avLst/>
          </a:prstGeom>
          <a:noFill/>
          <a:ln>
            <a:noFill/>
          </a:ln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2000" spc="-113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000" spc="-113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000" spc="-113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2000" spc="-113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000" spc="-113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spc="-113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spc="-113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000" spc="-113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000" spc="-113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সর্বনাশ</a:t>
            </a:r>
            <a:r>
              <a:rPr lang="en-US" sz="2000" spc="-113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spc="-113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000" spc="-113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13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spc="-113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spc="-113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630" y="338216"/>
            <a:ext cx="3024383" cy="442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3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33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300" dirty="0">
              <a:ln>
                <a:solidFill>
                  <a:srgbClr val="7030A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2" t="9100" r="38341" b="25420"/>
          <a:stretch/>
        </p:blipFill>
        <p:spPr>
          <a:xfrm rot="16200000">
            <a:off x="3785252" y="1794868"/>
            <a:ext cx="998404" cy="3655041"/>
          </a:xfrm>
          <a:prstGeom prst="round2DiagRect">
            <a:avLst>
              <a:gd name="adj1" fmla="val 26405"/>
              <a:gd name="adj2" fmla="val 8719"/>
            </a:avLst>
          </a:prstGeom>
          <a:ln w="28575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31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365502" y="462667"/>
            <a:ext cx="2330408" cy="623186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1500" y="2651927"/>
            <a:ext cx="5462198" cy="5617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681" tIns="34340" rIns="68681" bIns="3434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38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spc="38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3200" b="1" spc="38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38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spc="38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38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spc="38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7108" y="1453244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8459114" y="122463"/>
            <a:ext cx="557888" cy="131445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001002" y="114300"/>
            <a:ext cx="557888" cy="131445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31536" y="114300"/>
            <a:ext cx="494393" cy="131445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521605" y="114300"/>
            <a:ext cx="494393" cy="131445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1143000" y="216353"/>
            <a:ext cx="1397000" cy="1171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6477000" y="216353"/>
            <a:ext cx="13970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980" y="3698292"/>
            <a:ext cx="7993811" cy="808014"/>
          </a:xfrm>
          <a:prstGeom prst="rect">
            <a:avLst/>
          </a:prstGeom>
          <a:noFill/>
          <a:ln>
            <a:noFill/>
          </a:ln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24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spc="-113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400" spc="-113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spc="-113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spc="-113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spc="-113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spc="-113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400" spc="-113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400" spc="-113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2400" spc="-113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spc="-113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13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400" spc="-113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spc="-113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32" y="1138688"/>
            <a:ext cx="3711785" cy="2131549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49" y="1138687"/>
            <a:ext cx="3697408" cy="2131550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315189" y="382327"/>
            <a:ext cx="2499490" cy="442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3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300" dirty="0">
              <a:ln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3688</TotalTime>
  <Words>783</Words>
  <Application>Microsoft Office PowerPoint</Application>
  <PresentationFormat>On-screen Show (16:9)</PresentationFormat>
  <Paragraphs>139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Nikosh</vt:lpstr>
      <vt:lpstr>NikoshBAN</vt:lpstr>
      <vt:lpstr>Siyam Rupali</vt:lpstr>
      <vt:lpstr>Verdana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পরিচয়</dc:title>
  <dc:creator>DOEL</dc:creator>
  <cp:lastModifiedBy>Nazrul Islam</cp:lastModifiedBy>
  <cp:revision>572</cp:revision>
  <dcterms:created xsi:type="dcterms:W3CDTF">2014-04-12T10:27:53Z</dcterms:created>
  <dcterms:modified xsi:type="dcterms:W3CDTF">2021-02-28T07:22:33Z</dcterms:modified>
</cp:coreProperties>
</file>