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9" r:id="rId5"/>
    <p:sldId id="258" r:id="rId6"/>
    <p:sldId id="259" r:id="rId7"/>
    <p:sldId id="260" r:id="rId8"/>
    <p:sldId id="261" r:id="rId9"/>
    <p:sldId id="267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A4F0CD-96D3-4810-9AC1-ED017FABD986}">
          <p14:sldIdLst>
            <p14:sldId id="268"/>
            <p14:sldId id="256"/>
            <p14:sldId id="257"/>
            <p14:sldId id="269"/>
            <p14:sldId id="258"/>
            <p14:sldId id="259"/>
            <p14:sldId id="260"/>
            <p14:sldId id="261"/>
            <p14:sldId id="267"/>
            <p14:sldId id="262"/>
          </p14:sldIdLst>
        </p14:section>
        <p14:section name="Untitled Section" id="{1A9A5799-A3BC-40A3-BBC4-149F55C21FF2}">
          <p14:sldIdLst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7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6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3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4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7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8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F295-B646-4E18-96AB-FF4DBA61A6B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3143-5788-4528-BE31-A3B5DEE9E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90982" y="2623127"/>
            <a:ext cx="6216073" cy="1764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219"/>
          <a:stretch/>
        </p:blipFill>
        <p:spPr>
          <a:xfrm>
            <a:off x="1252248" y="609601"/>
            <a:ext cx="9341861" cy="56803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463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390909" y="1801091"/>
            <a:ext cx="1256146" cy="6742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فعل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0599906" y="2817090"/>
            <a:ext cx="1126835" cy="655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ف</a:t>
            </a:r>
            <a:r>
              <a:rPr lang="ar-SA" sz="4000" b="1" dirty="0"/>
              <a:t>َ</a:t>
            </a:r>
            <a:r>
              <a:rPr lang="ar-SA" sz="4000" b="1" dirty="0" smtClean="0"/>
              <a:t>عل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882907" y="4562763"/>
            <a:ext cx="1911928" cy="891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/>
              <a:t>فَاعِلٌ</a:t>
            </a:r>
            <a:endParaRPr lang="en-US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37490" y="2198254"/>
            <a:ext cx="2299855" cy="7019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يَسْتَغْفِرُ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932872" y="3144981"/>
            <a:ext cx="2299855" cy="7666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مُسْتَغْفِرُ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32871" y="4156363"/>
            <a:ext cx="2299855" cy="81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مُسْتَغْفِرٌ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617527" y="184728"/>
            <a:ext cx="3177308" cy="14501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000" b="1" dirty="0" smtClean="0"/>
              <a:t>يصاغ اسم الفاعل من فعل الثلاثى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932872" y="434109"/>
            <a:ext cx="3214254" cy="12007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000" b="1" dirty="0"/>
              <a:t>يصاغ اسم الفاعل من فعل </a:t>
            </a:r>
            <a:r>
              <a:rPr lang="ar-SA" sz="4000" b="1" dirty="0" smtClean="0"/>
              <a:t>المزيد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23144" y="2475345"/>
            <a:ext cx="4927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/>
              <a:t>صياغ اسم الفاعل ستة نحو:</a:t>
            </a:r>
          </a:p>
          <a:p>
            <a:pPr algn="r"/>
            <a:r>
              <a:rPr lang="ar-SA" sz="4000" b="1" dirty="0" smtClean="0"/>
              <a:t>فَاعِلٌ , </a:t>
            </a:r>
            <a:r>
              <a:rPr lang="ar-SA" sz="4000" b="1" dirty="0"/>
              <a:t>فَاعِلاَنِ</a:t>
            </a:r>
          </a:p>
          <a:p>
            <a:pPr algn="r"/>
            <a:r>
              <a:rPr lang="ar-SA" sz="4000" b="1" dirty="0" smtClean="0"/>
              <a:t>فَاعِلُوْنَ ,</a:t>
            </a:r>
            <a:r>
              <a:rPr lang="ar-SA" sz="4000" b="1" dirty="0"/>
              <a:t> </a:t>
            </a:r>
            <a:r>
              <a:rPr lang="ar-SA" sz="4000" b="1" dirty="0">
                <a:solidFill>
                  <a:srgbClr val="002060"/>
                </a:solidFill>
              </a:rPr>
              <a:t>فَاعِلَةٌ</a:t>
            </a:r>
          </a:p>
          <a:p>
            <a:pPr algn="r"/>
            <a:r>
              <a:rPr lang="ar-SA" sz="4000" b="1" dirty="0" smtClean="0">
                <a:solidFill>
                  <a:srgbClr val="002060"/>
                </a:solidFill>
              </a:rPr>
              <a:t> فَعِلَتَانِ ,</a:t>
            </a:r>
            <a:r>
              <a:rPr lang="ar-SA" sz="4000" b="1" dirty="0">
                <a:solidFill>
                  <a:srgbClr val="002060"/>
                </a:solidFill>
              </a:rPr>
              <a:t> </a:t>
            </a:r>
            <a:r>
              <a:rPr lang="ar-SA" sz="4000" b="1" dirty="0" smtClean="0">
                <a:solidFill>
                  <a:srgbClr val="002060"/>
                </a:solidFill>
              </a:rPr>
              <a:t>فَعِلاَت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116766" y="3565236"/>
            <a:ext cx="1678069" cy="8499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فَاعل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4984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250"/>
          <a:stretch/>
        </p:blipFill>
        <p:spPr>
          <a:xfrm>
            <a:off x="727446" y="535021"/>
            <a:ext cx="9943795" cy="581053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030A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10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68" y="274502"/>
            <a:ext cx="11303540" cy="6159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8654" y="1138137"/>
            <a:ext cx="3988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8800" b="1" dirty="0" smtClean="0">
                <a:solidFill>
                  <a:srgbClr val="FFFF00"/>
                </a:solidFill>
              </a:rPr>
              <a:t>عمل البيت</a:t>
            </a:r>
            <a:endParaRPr lang="en-US" sz="8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6697" y="4494857"/>
            <a:ext cx="8219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6000" b="1" dirty="0" smtClean="0">
                <a:solidFill>
                  <a:srgbClr val="FF0000"/>
                </a:solidFill>
              </a:rPr>
              <a:t>السوال: ما هو اسم الفاعل وكيف يصاغ الاسم الفاعل بيّن بالامثلة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7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07804" y="4260715"/>
            <a:ext cx="4192622" cy="17509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b="1" dirty="0" smtClean="0"/>
              <a:t>شكرًا</a:t>
            </a:r>
            <a:endParaRPr lang="en-US" sz="9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225686" y="4338536"/>
            <a:ext cx="4192622" cy="17509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b="1" dirty="0" smtClean="0"/>
              <a:t>كثيرًا</a:t>
            </a:r>
            <a:endParaRPr lang="en-US" sz="9600" b="1" dirty="0"/>
          </a:p>
        </p:txBody>
      </p:sp>
      <p:sp>
        <p:nvSpPr>
          <p:cNvPr id="4" name="Plaque 3"/>
          <p:cNvSpPr/>
          <p:nvPr/>
        </p:nvSpPr>
        <p:spPr>
          <a:xfrm>
            <a:off x="6274341" y="943584"/>
            <a:ext cx="4182894" cy="2714017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800" b="1" dirty="0" smtClean="0"/>
              <a:t>الله</a:t>
            </a:r>
            <a:endParaRPr lang="en-US" sz="13800" b="1" dirty="0"/>
          </a:p>
        </p:txBody>
      </p:sp>
      <p:sp>
        <p:nvSpPr>
          <p:cNvPr id="5" name="Plaque 4"/>
          <p:cNvSpPr/>
          <p:nvPr/>
        </p:nvSpPr>
        <p:spPr>
          <a:xfrm>
            <a:off x="1595338" y="943583"/>
            <a:ext cx="4182894" cy="2714017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800" b="1" dirty="0" smtClean="0"/>
              <a:t>حافظ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41437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63781" y="849747"/>
            <a:ext cx="9578109" cy="13854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السلام عليكم و رحمة الله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63781" y="4100943"/>
            <a:ext cx="9679711" cy="1551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مرحبًا بكم فى الدّرس اليوم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35381" y="2401454"/>
            <a:ext cx="6936509" cy="15332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اهلاوّ سهلاً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56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4289899" y="749030"/>
            <a:ext cx="3511685" cy="135214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81" t="21149" r="25053" b="40554"/>
          <a:stretch/>
        </p:blipFill>
        <p:spPr>
          <a:xfrm>
            <a:off x="1507786" y="535021"/>
            <a:ext cx="2149813" cy="2188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303504" y="2889115"/>
            <a:ext cx="3258769" cy="6128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المعلّم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481" y="3715967"/>
            <a:ext cx="6011693" cy="23930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محمّد ذاكر حسن</a:t>
            </a:r>
          </a:p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معلّم المساعدة</a:t>
            </a:r>
          </a:p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كفتى الامين نوري داخل مدرسة</a:t>
            </a:r>
          </a:p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نتون بازار, كفتى, رنغمتى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75123" y="2232497"/>
            <a:ext cx="3939703" cy="6566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الدّرس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7183" y="3501957"/>
            <a:ext cx="4640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قواعد اللّغة العربيّة 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الصّفّ التّاسع والعاشر للدّاخل</a:t>
            </a:r>
          </a:p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الباب الأوّل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الدّرس الرّابع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4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uild="p" animBg="1"/>
      <p:bldP spid="8" grpId="0" animBg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80945" y="804847"/>
            <a:ext cx="6065240" cy="788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/>
              <a:t>اهداف الدّرس :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4961105" y="1825014"/>
            <a:ext cx="5291847" cy="8053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بعد نهاية التدريس فى </a:t>
            </a:r>
            <a:r>
              <a:rPr lang="ar-SA" sz="3600" b="1" dirty="0" smtClean="0"/>
              <a:t>الدّرس: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3180945" y="2750517"/>
            <a:ext cx="7072008" cy="805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يسطتيع الطالب ان يقول ما هو اسماء مشتقّة. 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2294834" y="3586145"/>
            <a:ext cx="7958119" cy="7574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يستطع الطالب </a:t>
            </a:r>
            <a:r>
              <a:rPr lang="ar-SA" sz="3600" b="1" dirty="0"/>
              <a:t>ان يقول ما </a:t>
            </a:r>
            <a:r>
              <a:rPr lang="ar-SA" sz="3600" b="1" dirty="0" smtClean="0"/>
              <a:t>هى اقسام </a:t>
            </a:r>
            <a:r>
              <a:rPr lang="ar-SA" sz="3600" b="1" dirty="0"/>
              <a:t>اسماء مشتقّة. 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2975772" y="4478517"/>
            <a:ext cx="7277181" cy="8053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يستطع الطالب </a:t>
            </a:r>
            <a:r>
              <a:rPr lang="ar-SA" sz="3600" b="1" dirty="0" smtClean="0"/>
              <a:t>ان يبين كيف يصاغ اسم فاعل.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009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77" y="897377"/>
            <a:ext cx="3170908" cy="211819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7" y="3853369"/>
            <a:ext cx="3170908" cy="211819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105" y="3788518"/>
            <a:ext cx="3320779" cy="2247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10768" r="11515" b="8775"/>
          <a:stretch/>
        </p:blipFill>
        <p:spPr>
          <a:xfrm>
            <a:off x="9596049" y="184824"/>
            <a:ext cx="2430582" cy="2140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7783" y="3165947"/>
            <a:ext cx="2784451" cy="2091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8826" y="4831403"/>
            <a:ext cx="2697805" cy="1686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486383" y="3093396"/>
            <a:ext cx="1780162" cy="6128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عامل</a:t>
            </a:r>
            <a:endParaRPr lang="en-US" sz="4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74177" y="6118698"/>
            <a:ext cx="1337891" cy="5252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لاعب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897105" y="6157609"/>
            <a:ext cx="1599023" cy="5252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ميزان</a:t>
            </a:r>
            <a:endParaRPr lang="en-US" sz="4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991025" y="6199761"/>
            <a:ext cx="1605024" cy="5252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ساكب</a:t>
            </a:r>
            <a:endParaRPr lang="en-US" sz="4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0426892" y="3949023"/>
            <a:ext cx="1279071" cy="5252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شجرة</a:t>
            </a:r>
            <a:endParaRPr lang="en-US" sz="4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0619095" y="2490281"/>
            <a:ext cx="1099226" cy="525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طير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38145" y="1810558"/>
            <a:ext cx="5311302" cy="12828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b="1" dirty="0" smtClean="0">
                <a:solidFill>
                  <a:schemeClr val="tx1"/>
                </a:solidFill>
              </a:rPr>
              <a:t>انظروا الى الصور التالية و قولوا ماذا تنظرون فيها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2552" y="39114"/>
            <a:ext cx="5729124" cy="177043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chemeClr val="tx1"/>
                </a:solidFill>
              </a:rPr>
              <a:t>الدّرس اليوم : الأسماء المشتقّة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58339" r="-1376"/>
          <a:stretch/>
        </p:blipFill>
        <p:spPr>
          <a:xfrm>
            <a:off x="195785" y="187403"/>
            <a:ext cx="6350929" cy="422895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47" t="10131" r="3726" b="45545"/>
          <a:stretch/>
        </p:blipFill>
        <p:spPr>
          <a:xfrm>
            <a:off x="6788082" y="187403"/>
            <a:ext cx="4029075" cy="334233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6" t="10131" r="46835" b="43717"/>
          <a:stretch/>
        </p:blipFill>
        <p:spPr>
          <a:xfrm>
            <a:off x="6885357" y="3647871"/>
            <a:ext cx="4029077" cy="305150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994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9" b="45141"/>
          <a:stretch/>
        </p:blipFill>
        <p:spPr>
          <a:xfrm>
            <a:off x="700391" y="364989"/>
            <a:ext cx="8482520" cy="6215142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170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82" r="2651" b="24291"/>
          <a:stretch/>
        </p:blipFill>
        <p:spPr>
          <a:xfrm>
            <a:off x="398833" y="408562"/>
            <a:ext cx="11302940" cy="341440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710" b="3088"/>
          <a:stretch/>
        </p:blipFill>
        <p:spPr>
          <a:xfrm>
            <a:off x="1123644" y="4332201"/>
            <a:ext cx="8594287" cy="252579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324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38919" y="486382"/>
            <a:ext cx="6663448" cy="1400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الاسم الفاعل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6111" y="2110899"/>
            <a:ext cx="11079804" cy="16245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5400" b="1" u="sng" dirty="0" smtClean="0"/>
              <a:t>لغة:</a:t>
            </a:r>
            <a:r>
              <a:rPr lang="ar-SA" sz="4800" dirty="0" smtClean="0"/>
              <a:t>انّ لفظ اسم الفاعل مركّب بلفظين احدهما اسم معنه </a:t>
            </a:r>
            <a:r>
              <a:rPr lang="ar-SA" sz="4800" b="1" dirty="0" smtClean="0">
                <a:solidFill>
                  <a:srgbClr val="FF0000"/>
                </a:solidFill>
              </a:rPr>
              <a:t>العلامة</a:t>
            </a:r>
            <a:r>
              <a:rPr lang="ar-SA" sz="4800" dirty="0" smtClean="0">
                <a:solidFill>
                  <a:srgbClr val="FFFF00"/>
                </a:solidFill>
              </a:rPr>
              <a:t>, </a:t>
            </a:r>
            <a:r>
              <a:rPr lang="ar-SA" sz="4800" dirty="0" smtClean="0">
                <a:solidFill>
                  <a:schemeClr val="tx1"/>
                </a:solidFill>
              </a:rPr>
              <a:t>ثانيهما الفاعل ماخوذ من فعل معنه </a:t>
            </a:r>
            <a:r>
              <a:rPr lang="ar-SA" sz="4800" b="1" dirty="0" smtClean="0">
                <a:solidFill>
                  <a:srgbClr val="FF0000"/>
                </a:solidFill>
              </a:rPr>
              <a:t>العامل.</a:t>
            </a:r>
            <a:r>
              <a:rPr lang="ar-SA" sz="4800" b="1" dirty="0" smtClean="0">
                <a:solidFill>
                  <a:srgbClr val="FFFF00"/>
                </a:solidFill>
              </a:rPr>
              <a:t> </a:t>
            </a:r>
            <a:r>
              <a:rPr lang="ar-SA" sz="4800" dirty="0" smtClean="0"/>
              <a:t>   </a:t>
            </a:r>
            <a:endParaRPr lang="en-US" sz="4800" dirty="0"/>
          </a:p>
        </p:txBody>
      </p:sp>
      <p:sp>
        <p:nvSpPr>
          <p:cNvPr id="4" name="Rounded Rectangle 3"/>
          <p:cNvSpPr/>
          <p:nvPr/>
        </p:nvSpPr>
        <p:spPr>
          <a:xfrm>
            <a:off x="496111" y="3871604"/>
            <a:ext cx="11079804" cy="1955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5400" b="1" u="sng" dirty="0" smtClean="0">
                <a:solidFill>
                  <a:schemeClr val="tx1"/>
                </a:solidFill>
              </a:rPr>
              <a:t>اصطلاحا</a:t>
            </a:r>
            <a:r>
              <a:rPr lang="ar-SA" sz="5400" dirty="0" smtClean="0">
                <a:solidFill>
                  <a:schemeClr val="tx1"/>
                </a:solidFill>
              </a:rPr>
              <a:t>: فى قواعد اللغة العربية: هو اسم مشتقّ من الفعل المنصرف الدّلالة على من فعل الفعل.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6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195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22</cp:revision>
  <dcterms:created xsi:type="dcterms:W3CDTF">2021-02-13T13:38:30Z</dcterms:created>
  <dcterms:modified xsi:type="dcterms:W3CDTF">2021-02-20T07:01:04Z</dcterms:modified>
</cp:coreProperties>
</file>