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72" r:id="rId8"/>
    <p:sldId id="273" r:id="rId9"/>
    <p:sldId id="265" r:id="rId10"/>
    <p:sldId id="266" r:id="rId11"/>
    <p:sldId id="268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68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74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818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614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847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10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70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31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221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467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88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827-4D12-4E3E-A765-A2B4E5CBA37F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AE2C5-2BC4-42F4-86EB-8529C89A9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400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2155" y="449708"/>
            <a:ext cx="3102966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92" y="1433244"/>
            <a:ext cx="9938478" cy="5236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0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3099" y="479687"/>
            <a:ext cx="6115991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2344" y="3018802"/>
            <a:ext cx="2068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750" y="2644038"/>
            <a:ext cx="3061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১৪ 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৫১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/>
              <a:t> 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1329988" y="2735225"/>
            <a:ext cx="26532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359038" y="4557934"/>
            <a:ext cx="1341966" cy="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027772" y="4557935"/>
            <a:ext cx="1804359" cy="30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749812" y="2503358"/>
            <a:ext cx="27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86079" y="4614204"/>
            <a:ext cx="2236763" cy="14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131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2312" y="1139256"/>
            <a:ext cx="382249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7625" y="2784250"/>
            <a:ext cx="19464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81686" y="4529797"/>
            <a:ext cx="24055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74887" y="2798318"/>
            <a:ext cx="42113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২৬+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১=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৩৫+৩৩=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4068" y="404948"/>
            <a:ext cx="2142309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BD" sz="60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869" y="2060504"/>
            <a:ext cx="6000564" cy="3477875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হাতে না রেখে দুই অঙ্কের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পারছে কিনা তা যাচাই করা।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৪৩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 = 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06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9051" y="837028"/>
            <a:ext cx="3526971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564" y="2039760"/>
            <a:ext cx="3551436" cy="313932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করঃ </a:t>
            </a:r>
          </a:p>
          <a:p>
            <a:r>
              <a:rPr lang="bn-BD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৭০</a:t>
            </a:r>
          </a:p>
          <a:p>
            <a:r>
              <a:rPr lang="bn-BD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+২০</a:t>
            </a:r>
            <a:endParaRPr lang="bn-BD" sz="66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8674" y="3010433"/>
            <a:ext cx="3030931" cy="212365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৪৭  </a:t>
            </a:r>
          </a:p>
          <a:p>
            <a:r>
              <a:rPr lang="bn-BD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+ ২</a:t>
            </a:r>
            <a:endParaRPr lang="bn-BD" sz="66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94557" y="4979963"/>
            <a:ext cx="2180492" cy="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416059" y="4979962"/>
            <a:ext cx="2180492" cy="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797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320" y="365759"/>
            <a:ext cx="6370820" cy="144655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98" y="2347602"/>
            <a:ext cx="8709285" cy="4438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15" y="959367"/>
            <a:ext cx="10016197" cy="39087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u="sng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BD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বিপুল কুমার নাথ </a:t>
            </a:r>
            <a:endParaRPr lang="bn-IN" sz="4400" b="1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রাজাপুর ধলিয়া</a:t>
            </a:r>
            <a:r>
              <a:rPr lang="bn-IN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সরকারী প্রাথমিক বিদ্যালয়</a:t>
            </a:r>
          </a:p>
          <a:p>
            <a:pPr algn="ctr"/>
            <a:r>
              <a:rPr lang="bn-BD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ফেনী সদর</a:t>
            </a:r>
            <a:r>
              <a:rPr lang="bn-IN" sz="4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ফেনী।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932987" y="1055076"/>
            <a:ext cx="2110153" cy="2391507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32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4363" y="1078476"/>
            <a:ext cx="583205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7670" y="2797432"/>
            <a:ext cx="5971312" cy="31700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দ্বিতীয়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গণিত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হাতে না রেখে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562" t="12501" r="26562" b="6251"/>
          <a:stretch/>
        </p:blipFill>
        <p:spPr>
          <a:xfrm>
            <a:off x="690489" y="689317"/>
            <a:ext cx="3861216" cy="55989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795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490" y="1108364"/>
            <a:ext cx="541712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355" y="3034144"/>
            <a:ext cx="11689827" cy="70788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ea typeface="Microsoft Yi Baiti" pitchFamily="66" charset="0"/>
                <a:cs typeface="NikoshBAN" pitchFamily="2" charset="0"/>
              </a:rPr>
              <a:t>৯.১.১ উপকরণ ব্যবহার করে যোগ করতে পারবে (যোগফল হবে অনূর্ধ্ব ১০০)</a:t>
            </a:r>
            <a:endParaRPr lang="en-US" sz="4000" dirty="0" smtClean="0">
              <a:latin typeface="SutonnyMJ" pitchFamily="2" charset="0"/>
              <a:ea typeface="Microsoft Yi Baiti" pitchFamily="66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6934" y="520589"/>
            <a:ext cx="6160691" cy="4411587"/>
            <a:chOff x="376934" y="520589"/>
            <a:chExt cx="6160691" cy="44115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01" y="537152"/>
              <a:ext cx="3074389" cy="1995034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5392" y="520589"/>
              <a:ext cx="2922233" cy="209600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9688" y="2799472"/>
              <a:ext cx="2921601" cy="213270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934" y="2813539"/>
              <a:ext cx="3076461" cy="2097580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56" y="492369"/>
            <a:ext cx="2995271" cy="22086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723" y="2881800"/>
            <a:ext cx="2995271" cy="21122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8106" y="5134700"/>
            <a:ext cx="13223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৪টি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1111" y="4994019"/>
            <a:ext cx="8862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1312" y="5036226"/>
            <a:ext cx="8862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86520" y="5022159"/>
            <a:ext cx="161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৬টি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2658" y="5092497"/>
            <a:ext cx="16037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২টি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4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5" y="637305"/>
            <a:ext cx="479367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bn-BD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9636" y="2466109"/>
            <a:ext cx="7841673" cy="144655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হাতে না রেখে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bn-BD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73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877" y="3123052"/>
            <a:ext cx="6443003" cy="175432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রেজার ৩২টি কাগজ ছিলো, মিনা তাকে আরো ২৪টি কাগজ দিলো। এখন রেজার কতগুলো কাগজ হলো?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75582" y="2321169"/>
            <a:ext cx="1069145" cy="1195753"/>
            <a:chOff x="1245149" y="1909317"/>
            <a:chExt cx="1514837" cy="1650001"/>
          </a:xfrm>
        </p:grpSpPr>
        <p:sp>
          <p:nvSpPr>
            <p:cNvPr id="5" name="Cloud Callout 4"/>
            <p:cNvSpPr/>
            <p:nvPr/>
          </p:nvSpPr>
          <p:spPr>
            <a:xfrm rot="7184838">
              <a:off x="1177567" y="1976899"/>
              <a:ext cx="1650001" cy="1514837"/>
            </a:xfrm>
            <a:prstGeom prst="cloudCallou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1350499" y="2145323"/>
              <a:ext cx="1308295" cy="1188720"/>
            </a:xfrm>
            <a:prstGeom prst="wedgeEllipseCallout">
              <a:avLst>
                <a:gd name="adj1" fmla="val 79002"/>
                <a:gd name="adj2" fmla="val 544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ction Button: Help 6">
              <a:hlinkClick r:id="" action="ppaction://noaction" highlightClick="1"/>
            </p:cNvPr>
            <p:cNvSpPr/>
            <p:nvPr/>
          </p:nvSpPr>
          <p:spPr>
            <a:xfrm>
              <a:off x="1589649" y="2278967"/>
              <a:ext cx="844061" cy="844061"/>
            </a:xfrm>
            <a:prstGeom prst="actionButtonHelp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42006" y="1237957"/>
            <a:ext cx="55004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এসো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একটি সমস্যা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নিয়ে চিন্তা করি।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2970" y="171048"/>
            <a:ext cx="832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সমস্যাটি চিত্রে দেখি ও গাণিতিক বাক্যে প্রকাশ করি।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89424" y="947802"/>
            <a:ext cx="3825003" cy="4088431"/>
            <a:chOff x="2189424" y="947802"/>
            <a:chExt cx="3825003" cy="4088431"/>
          </a:xfrm>
        </p:grpSpPr>
        <p:sp>
          <p:nvSpPr>
            <p:cNvPr id="3" name="Rectangle 2"/>
            <p:cNvSpPr/>
            <p:nvPr/>
          </p:nvSpPr>
          <p:spPr>
            <a:xfrm>
              <a:off x="2189424" y="947802"/>
              <a:ext cx="3825003" cy="408843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665497" y="1284497"/>
              <a:ext cx="1017811" cy="136281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12700" dir="6600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600002" rev="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81913" y="3016068"/>
              <a:ext cx="1017811" cy="136281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12700" dir="6600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600002" rev="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42965" y="1316563"/>
              <a:ext cx="1017811" cy="136281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12700" dir="6600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600002" rev="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59381" y="3048134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22043" y="3240530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82350" y="1744396"/>
              <a:ext cx="47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75053" y="1744394"/>
              <a:ext cx="47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40147" y="3376246"/>
              <a:ext cx="47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374072" y="932263"/>
            <a:ext cx="3825003" cy="4088431"/>
            <a:chOff x="6374072" y="932263"/>
            <a:chExt cx="3825003" cy="4088431"/>
          </a:xfrm>
        </p:grpSpPr>
        <p:sp>
          <p:nvSpPr>
            <p:cNvPr id="9" name="Rectangle 8"/>
            <p:cNvSpPr/>
            <p:nvPr/>
          </p:nvSpPr>
          <p:spPr>
            <a:xfrm>
              <a:off x="6374072" y="932263"/>
              <a:ext cx="3825003" cy="408843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66926" y="2807507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29587" y="2999903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98399" y="3196851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09415" y="3379731"/>
              <a:ext cx="1017811" cy="1362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57669" y="1186023"/>
              <a:ext cx="1017811" cy="136281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12700" dir="6600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600002" rev="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335137" y="1218089"/>
              <a:ext cx="1017811" cy="136281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12700" dir="6600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600002" rev="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623495" y="1589649"/>
              <a:ext cx="47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74523" y="1603716"/>
              <a:ext cx="47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025748" y="5781822"/>
            <a:ext cx="256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গাণিতিক বাক্যঃ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9275" y="5697417"/>
            <a:ext cx="3066757" cy="830997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৩২ + ২৪ =</a:t>
            </a:r>
            <a:endParaRPr lang="en-US" sz="4800" dirty="0"/>
          </a:p>
        </p:txBody>
      </p:sp>
      <p:pic>
        <p:nvPicPr>
          <p:cNvPr id="26" name="Picture 2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3" y="1153404"/>
            <a:ext cx="1477107" cy="21996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Picture 26" descr="basic-rgb-1540549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27210" y="1150384"/>
            <a:ext cx="1680063" cy="21555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9" name="TextBox 28"/>
          <p:cNvSpPr txBox="1"/>
          <p:nvPr/>
        </p:nvSpPr>
        <p:spPr>
          <a:xfrm>
            <a:off x="492352" y="3474699"/>
            <a:ext cx="158966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রেজার ছিলো ৩২টি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55331" y="3474699"/>
            <a:ext cx="158966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মিনা দিলো ২৪টি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199" y="3731857"/>
            <a:ext cx="659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4370" y="1041008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3886" y="1151211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6431" y="2051537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2019" y="2135947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42334" y="3502855"/>
            <a:ext cx="2053883" cy="2813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88079" y="3161892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2577" y="3199963"/>
            <a:ext cx="5908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7285" y="1516407"/>
            <a:ext cx="609600" cy="318220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4543863" y="2658793"/>
            <a:ext cx="717453" cy="717452"/>
          </a:xfrm>
          <a:prstGeom prst="mathPlus">
            <a:avLst>
              <a:gd name="adj1" fmla="val 6155"/>
            </a:avLst>
          </a:prstGeom>
          <a:solidFill>
            <a:schemeClr val="tx1"/>
          </a:solidFill>
          <a:ln>
            <a:solidFill>
              <a:schemeClr val="accent1">
                <a:shade val="50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607118" y="1125415"/>
            <a:ext cx="1962495" cy="4199199"/>
            <a:chOff x="4607118" y="1125415"/>
            <a:chExt cx="1962495" cy="4199199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501662" y="3165231"/>
              <a:ext cx="4107767" cy="28135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866254" y="3191019"/>
              <a:ext cx="4107767" cy="28135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146438" y="3230875"/>
              <a:ext cx="4107767" cy="28135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567302" y="3256663"/>
              <a:ext cx="4107767" cy="28135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715065" y="196947"/>
            <a:ext cx="551625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এসো সমস্যাটি সমাধান করি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4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4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4798E-6 L -0.05352 -0.0020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repeatCount="4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21" grpId="0"/>
      <p:bldP spid="22" grpId="0"/>
      <p:bldP spid="23" grpId="0" animBg="1"/>
      <p:bldP spid="23" grpId="1" animBg="1"/>
      <p:bldP spid="23" grpId="2" animBg="1"/>
      <p:bldP spid="23" grpId="3" animBg="1"/>
      <p:bldP spid="23" grpId="4" animBg="1"/>
      <p:bldP spid="1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544</TotalTime>
  <Words>196</Words>
  <Application>Microsoft Office PowerPoint</Application>
  <PresentationFormat>Custom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pintulal</dc:creator>
  <cp:lastModifiedBy>Bipul</cp:lastModifiedBy>
  <cp:revision>119</cp:revision>
  <dcterms:created xsi:type="dcterms:W3CDTF">2020-02-05T15:28:09Z</dcterms:created>
  <dcterms:modified xsi:type="dcterms:W3CDTF">2021-02-27T17:26:53Z</dcterms:modified>
</cp:coreProperties>
</file>