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78" r:id="rId3"/>
    <p:sldId id="257" r:id="rId4"/>
    <p:sldId id="276" r:id="rId5"/>
    <p:sldId id="258" r:id="rId6"/>
    <p:sldId id="259" r:id="rId7"/>
    <p:sldId id="275" r:id="rId8"/>
    <p:sldId id="260" r:id="rId9"/>
    <p:sldId id="269" r:id="rId10"/>
    <p:sldId id="270" r:id="rId11"/>
    <p:sldId id="271" r:id="rId12"/>
    <p:sldId id="264" r:id="rId13"/>
    <p:sldId id="263" r:id="rId14"/>
    <p:sldId id="261" r:id="rId15"/>
    <p:sldId id="273" r:id="rId16"/>
    <p:sldId id="272" r:id="rId17"/>
    <p:sldId id="265" r:id="rId18"/>
    <p:sldId id="262" r:id="rId19"/>
    <p:sldId id="274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qbalpake" initials="I" lastIdx="2" clrIdx="0">
    <p:extLst>
      <p:ext uri="{19B8F6BF-5375-455C-9EA6-DF929625EA0E}">
        <p15:presenceInfo xmlns:p15="http://schemas.microsoft.com/office/powerpoint/2012/main" userId="Iqbalpa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35" autoAdjust="0"/>
  </p:normalViewPr>
  <p:slideViewPr>
    <p:cSldViewPr snapToGrid="0">
      <p:cViewPr varScale="1">
        <p:scale>
          <a:sx n="56" d="100"/>
          <a:sy n="56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0A7548A-BEF6-454A-8A0D-78A41E90B61D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00DE95F-B5B9-4255-89A7-E2F65997E32C}" type="slidenum">
              <a:rPr lang="en-AU" smtClean="0"/>
              <a:t>‹#›</a:t>
            </a:fld>
            <a:endParaRPr lang="en-AU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96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548A-BEF6-454A-8A0D-78A41E90B61D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E95F-B5B9-4255-89A7-E2F65997E3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68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0A7548A-BEF6-454A-8A0D-78A41E90B61D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00DE95F-B5B9-4255-89A7-E2F65997E32C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548A-BEF6-454A-8A0D-78A41E90B61D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E95F-B5B9-4255-89A7-E2F65997E3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99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A7548A-BEF6-454A-8A0D-78A41E90B61D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00DE95F-B5B9-4255-89A7-E2F65997E32C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12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548A-BEF6-454A-8A0D-78A41E90B61D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E95F-B5B9-4255-89A7-E2F65997E3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56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548A-BEF6-454A-8A0D-78A41E90B61D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E95F-B5B9-4255-89A7-E2F65997E3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903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548A-BEF6-454A-8A0D-78A41E90B61D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E95F-B5B9-4255-89A7-E2F65997E3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26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548A-BEF6-454A-8A0D-78A41E90B61D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E95F-B5B9-4255-89A7-E2F65997E3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5111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0A7548A-BEF6-454A-8A0D-78A41E90B61D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00DE95F-B5B9-4255-89A7-E2F65997E3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3675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0A7548A-BEF6-454A-8A0D-78A41E90B61D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00DE95F-B5B9-4255-89A7-E2F65997E3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76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0A7548A-BEF6-454A-8A0D-78A41E90B61D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00DE95F-B5B9-4255-89A7-E2F65997E32C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97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C2485-319A-436F-A769-B4C7E267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26" y="1044104"/>
            <a:ext cx="4556756" cy="4701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2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C5A74A-2FAE-4F19-9B6E-86645EE7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" r="28326" b="35369"/>
          <a:stretch/>
        </p:blipFill>
        <p:spPr>
          <a:xfrm>
            <a:off x="0" y="125316"/>
            <a:ext cx="12180498" cy="6732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83D500-8A71-4A66-823E-DAAC9590B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82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AB182-036E-479B-88D7-5A6CB0E6B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8B1534-4BE7-45A6-A97D-9F997435C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32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AF097-9DBA-4C88-A8B8-79E1355E4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3"/>
          <a:stretch/>
        </p:blipFill>
        <p:spPr>
          <a:xfrm>
            <a:off x="0" y="163286"/>
            <a:ext cx="12192000" cy="6694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E64879-7B63-40A3-9FAF-98A908B5E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B3BCD-D7BF-4940-BC22-DD29625C7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8"/>
          <a:stretch/>
        </p:blipFill>
        <p:spPr>
          <a:xfrm>
            <a:off x="0" y="146957"/>
            <a:ext cx="12192000" cy="6711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F7F606-3538-45A7-B5E6-7DBD188EA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BEE8A6-0459-4DF4-9FCA-71340AE43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4"/>
          <a:stretch/>
        </p:blipFill>
        <p:spPr>
          <a:xfrm>
            <a:off x="310244" y="146957"/>
            <a:ext cx="8866413" cy="6433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DDE38-BFD1-4342-A8BF-7A3CB47B8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4"/>
          <a:stretch/>
        </p:blipFill>
        <p:spPr>
          <a:xfrm>
            <a:off x="462645" y="2237014"/>
            <a:ext cx="6842592" cy="449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D50D50-F0BD-462F-A0F4-267E1EE2E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4"/>
          <a:stretch/>
        </p:blipFill>
        <p:spPr>
          <a:xfrm>
            <a:off x="310244" y="146957"/>
            <a:ext cx="6139542" cy="6433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426B4F-9351-4761-A1DB-FE4DB7766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4"/>
          <a:stretch/>
        </p:blipFill>
        <p:spPr>
          <a:xfrm>
            <a:off x="310244" y="146957"/>
            <a:ext cx="11881756" cy="6433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2EA53B-B5E6-4C83-B18B-38FAB11F9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816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A06D6C-16FD-40C7-86A6-BAB38865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13"/>
          <a:stretch/>
        </p:blipFill>
        <p:spPr>
          <a:xfrm>
            <a:off x="-13473" y="0"/>
            <a:ext cx="10120859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103A00-4B42-4589-B82E-D25F86B15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95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2F4D06-4EAE-452D-94C0-CC613D8C6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56"/>
          <a:stretch/>
        </p:blipFill>
        <p:spPr>
          <a:xfrm>
            <a:off x="54109" y="0"/>
            <a:ext cx="1213789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466375-7DFC-490A-A50F-F135CCB3B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33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C8349B-E59A-4D82-BF42-48386D900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8"/>
          <a:stretch/>
        </p:blipFill>
        <p:spPr>
          <a:xfrm>
            <a:off x="0" y="1"/>
            <a:ext cx="1025802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027020-6D47-457E-8D9C-584419E68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3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76C8F-3771-4201-8EB7-DCE29AE8D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0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D0F999-1EA5-4CC6-85AA-4904738A8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10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5DCE97-2031-43E4-B9EE-DB29C0C55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4"/>
          <a:stretch/>
        </p:blipFill>
        <p:spPr>
          <a:xfrm>
            <a:off x="-18171" y="0"/>
            <a:ext cx="1221017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C317A7-34D6-4211-915B-F55A58AB0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17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C2485-319A-436F-A769-B4C7E267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86" y="146957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4EA13B-C1DA-4656-A71E-F0251428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2F4761-6988-48A3-8254-4B67175C33AC}"/>
              </a:ext>
            </a:extLst>
          </p:cNvPr>
          <p:cNvSpPr/>
          <p:nvPr/>
        </p:nvSpPr>
        <p:spPr>
          <a:xfrm>
            <a:off x="179614" y="1808006"/>
            <a:ext cx="6806213" cy="29436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225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DFD826-4B1E-4089-9491-4229457B4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3" y="0"/>
            <a:ext cx="7021286" cy="6661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BDF29F-4E2F-4261-BE3B-662154B9DE47}"/>
              </a:ext>
            </a:extLst>
          </p:cNvPr>
          <p:cNvSpPr/>
          <p:nvPr/>
        </p:nvSpPr>
        <p:spPr>
          <a:xfrm>
            <a:off x="2824842" y="3037116"/>
            <a:ext cx="6074229" cy="31677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Thanks</a:t>
            </a:r>
            <a:endParaRPr lang="en-A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30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45AD79-FE21-4B8A-AF4D-1FF86D86D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" b="15582"/>
          <a:stretch/>
        </p:blipFill>
        <p:spPr>
          <a:xfrm>
            <a:off x="782684" y="1420585"/>
            <a:ext cx="3510935" cy="3608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56A2F1-434A-408D-9518-9665839D29FD}"/>
              </a:ext>
            </a:extLst>
          </p:cNvPr>
          <p:cNvSpPr txBox="1"/>
          <p:nvPr/>
        </p:nvSpPr>
        <p:spPr>
          <a:xfrm>
            <a:off x="5045528" y="2334987"/>
            <a:ext cx="6296917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স্কাউটার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ইকবালপার্ক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বোয়ালখালী,চট্টগ্রাম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০১৮১৫-৯৫২৪১২  </a:t>
            </a:r>
          </a:p>
          <a:p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smgmostafa8@gmail.com</a:t>
            </a:r>
            <a:endParaRPr lang="en-AU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66B97-380D-4E6E-8C4B-5BAF69E14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42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355C92-CCE0-4F77-81B5-AC18E2BBDE75}"/>
              </a:ext>
            </a:extLst>
          </p:cNvPr>
          <p:cNvSpPr txBox="1"/>
          <p:nvPr/>
        </p:nvSpPr>
        <p:spPr>
          <a:xfrm>
            <a:off x="2070340" y="1828799"/>
            <a:ext cx="84366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endParaRPr lang="en-AU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7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9F67D-8239-49FE-A035-F96CA7355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5770"/>
            <a:ext cx="9339943" cy="6142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A0249E-89D8-4EBA-9290-8CD45AE95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2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40EB35-3E98-48BA-90BD-CB5C4C33472F}"/>
              </a:ext>
            </a:extLst>
          </p:cNvPr>
          <p:cNvSpPr/>
          <p:nvPr/>
        </p:nvSpPr>
        <p:spPr>
          <a:xfrm>
            <a:off x="2139044" y="1796141"/>
            <a:ext cx="8294914" cy="32983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গেরো</a:t>
            </a:r>
            <a:endParaRPr lang="en-A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637DA-1D3A-40E8-8B30-A9BDB5217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6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32667D-DC38-4BE2-8858-A85247CF0D96}"/>
              </a:ext>
            </a:extLst>
          </p:cNvPr>
          <p:cNvSpPr txBox="1"/>
          <p:nvPr/>
        </p:nvSpPr>
        <p:spPr>
          <a:xfrm>
            <a:off x="3118757" y="734784"/>
            <a:ext cx="559159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স্কাউটের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গেরো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0EDF6-DAD9-4CA7-B310-8DB307A19100}"/>
              </a:ext>
            </a:extLst>
          </p:cNvPr>
          <p:cNvSpPr txBox="1"/>
          <p:nvPr/>
        </p:nvSpPr>
        <p:spPr>
          <a:xfrm>
            <a:off x="1649184" y="1910442"/>
            <a:ext cx="9847568" cy="34163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Reef Knot) 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বড়শি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Clove Hitch) 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Sheet Band) 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৪।জীবনরক্ষা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Bow Line)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গুঁড়ি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Timber Hitch) 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তাঁবু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Round Turn and Two Half Hitch</a:t>
            </a:r>
            <a:r>
              <a:rPr lang="en-US" sz="3600" dirty="0">
                <a:solidFill>
                  <a:srgbClr val="002060"/>
                </a:solidFill>
              </a:rPr>
              <a:t>)</a:t>
            </a:r>
            <a:endParaRPr lang="en-A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3D3E3-E811-4F12-8E87-C55E7A159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1" t="7454" r="24370" b="51444"/>
          <a:stretch/>
        </p:blipFill>
        <p:spPr>
          <a:xfrm>
            <a:off x="1338943" y="979714"/>
            <a:ext cx="8899598" cy="3918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BD6765-B701-4232-A120-4AE28466570D}"/>
              </a:ext>
            </a:extLst>
          </p:cNvPr>
          <p:cNvSpPr txBox="1"/>
          <p:nvPr/>
        </p:nvSpPr>
        <p:spPr>
          <a:xfrm>
            <a:off x="310235" y="4980214"/>
            <a:ext cx="892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45B35-3897-4D8F-A859-AE6A2855B304}"/>
              </a:ext>
            </a:extLst>
          </p:cNvPr>
          <p:cNvSpPr txBox="1"/>
          <p:nvPr/>
        </p:nvSpPr>
        <p:spPr>
          <a:xfrm>
            <a:off x="114287" y="408210"/>
            <a:ext cx="5910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(Reef Knot</a:t>
            </a:r>
            <a:r>
              <a:rPr lang="en-US" sz="3200" dirty="0"/>
              <a:t>)</a:t>
            </a:r>
            <a:endParaRPr lang="en-AU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659DD-EE69-4FA5-A42C-ED1775A44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7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8EEE6-E48D-4C52-A4E8-28D246CD2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3" b="-1630"/>
          <a:stretch/>
        </p:blipFill>
        <p:spPr>
          <a:xfrm>
            <a:off x="0" y="0"/>
            <a:ext cx="12191999" cy="7159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308D5-8A94-498A-932D-0484A51AC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0"/>
            <a:ext cx="2105025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0302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204</TotalTime>
  <Words>110</Words>
  <Application>Microsoft Office PowerPoint</Application>
  <PresentationFormat>Widescreen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Schoolbook</vt:lpstr>
      <vt:lpstr>Corbel</vt:lpstr>
      <vt:lpstr>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Iqbalpake</dc:creator>
  <cp:lastModifiedBy>Iqbalpake</cp:lastModifiedBy>
  <cp:revision>33</cp:revision>
  <dcterms:created xsi:type="dcterms:W3CDTF">2021-02-26T04:14:37Z</dcterms:created>
  <dcterms:modified xsi:type="dcterms:W3CDTF">2021-02-27T15:51:45Z</dcterms:modified>
</cp:coreProperties>
</file>