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b="1" dirty="0" smtClean="0"/>
              <a:t>আজকের ক্লাসে সবাইকে স্বাগতম 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0"/>
            <a:ext cx="46482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জোড়ায় কাজ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14400"/>
            <a:ext cx="8991600" cy="594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১। কুটির  শিল্প প্রধানত কী ভিত্তিক?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২। বাঁশ ও বেত শিল্প কোন শিল্পের অন্তর্গত?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৩। কুটির শিল্পের ক্ষেত্রে সর্বোচ্চ জনবল কত?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					সময়ঃ ০৫ মিনিট।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উত্তরঃ ১। পরিবার ভিত্তিক ২। কুটির শিল্প ৩। ১০ এর অধিক নয় ।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6629400" cy="5333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চল আর ও কিছু ছবি দেখি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" y="533399"/>
            <a:ext cx="4262371" cy="3192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1" y="533399"/>
            <a:ext cx="4855191" cy="2718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802638"/>
            <a:ext cx="4033770" cy="3055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31" y="3252307"/>
            <a:ext cx="4838700" cy="36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661"/>
            <a:ext cx="9144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/>
              <a:t>চল আরো </a:t>
            </a:r>
            <a:r>
              <a:rPr lang="en-US" sz="4000" b="1" dirty="0" err="1" smtClean="0"/>
              <a:t>কিছু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ছবি</a:t>
            </a:r>
            <a:r>
              <a:rPr lang="en-US" sz="4000" b="1" dirty="0" smtClean="0"/>
              <a:t> </a:t>
            </a:r>
            <a:r>
              <a:rPr lang="bn-IN" sz="4000" b="1" dirty="0" smtClean="0"/>
              <a:t> দেখি 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5502"/>
            <a:ext cx="4912567" cy="5912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66" y="945502"/>
            <a:ext cx="4231433" cy="591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362200" y="0"/>
            <a:ext cx="3505200" cy="11704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দলীয় কাজ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170432"/>
            <a:ext cx="9144000" cy="56875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১। ঢাকা ইপিজেড কোথায় অবস্থিত?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২। কুটির শিল্পের বিনিয়োগ সীমা কত?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৩। কুটির শিল্প কিভাবে পরিচালিত হয়?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৪। চিপস কোন ধরনের শিল্পের অন্তর্গত?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					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</a:rPr>
              <a:t>	</a:t>
            </a:r>
            <a:r>
              <a:rPr lang="bn-IN" sz="3600" b="1" dirty="0" smtClean="0">
                <a:solidFill>
                  <a:schemeClr val="tx1"/>
                </a:solidFill>
              </a:rPr>
              <a:t>					সময়ঃ ০৮ মিনিট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উত্তরঃ ১। সাভারে ২। ৫ লক্ষ এর নিচে ৩। পরিবারের সদস্য দ্বারা ৪। কুটির শিল্পের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718318" y="0"/>
            <a:ext cx="3377682" cy="80467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মূল্যায়ন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0" y="804672"/>
            <a:ext cx="9144000" cy="6053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১। কুটির শিল্প আমাদের কিসের প্রতীক?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২। কুটিএ শিল্পের ক্ষেত্রে সর্বোচ্চ জনবল কত?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৩। খন্ড কালীন  উৎপাদন ইউনিট কোনটি? </a:t>
            </a:r>
            <a:endParaRPr lang="bn-IN" sz="4000" b="1" dirty="0">
              <a:solidFill>
                <a:schemeClr val="tx1"/>
              </a:solidFill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৪। ঢাকা ইপিজেড কোথায় অবস্থিত?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৫। মোমবাতি  কোন শিল্পের অন্তর্গত ?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90800" y="51660"/>
            <a:ext cx="3200400" cy="103327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বাড়ির কাজ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836"/>
            <a:ext cx="9067800" cy="33528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4419600"/>
            <a:ext cx="9067800" cy="2438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বাড়ি থেকে ২০ টি কুটির শিল্পের নাম লিখে নিয়ে আসবে।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457200" y="149352"/>
            <a:ext cx="7239000" cy="1374648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ধন্যবাদ সবাইকে 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3999"/>
            <a:ext cx="86106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</a:t>
            </a:r>
            <a:r>
              <a:rPr lang="bn-IN" dirty="0" smtClean="0"/>
              <a:t>			পরিচিতি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r>
              <a:rPr lang="bn-IN" dirty="0" smtClean="0"/>
              <a:t>কুটির </a:t>
            </a:r>
            <a:r>
              <a:rPr lang="bn-IN" dirty="0"/>
              <a:t>শিল্প </a:t>
            </a:r>
          </a:p>
          <a:p>
            <a:r>
              <a:rPr lang="bn-IN" dirty="0"/>
              <a:t>শ্রেণীঃ ৯ম</a:t>
            </a:r>
          </a:p>
          <a:p>
            <a:r>
              <a:rPr lang="bn-IN" dirty="0"/>
              <a:t>বিষয়ঃ ব্যবসায় উদ্যোগ  </a:t>
            </a:r>
          </a:p>
          <a:p>
            <a:r>
              <a:rPr lang="bn-IN" dirty="0"/>
              <a:t>অধ্যায়ঃ ৭ম </a:t>
            </a:r>
          </a:p>
          <a:p>
            <a:r>
              <a:rPr lang="bn-IN" dirty="0"/>
              <a:t>সময়ঃ ৫০ মনিট </a:t>
            </a:r>
          </a:p>
          <a:p>
            <a:r>
              <a:rPr lang="bn-IN" dirty="0"/>
              <a:t>তারিখঃ ২৬ /০২/২০২১ </a:t>
            </a:r>
            <a:endParaRPr lang="en-US" dirty="0"/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r>
              <a:rPr lang="bn-IN" dirty="0" smtClean="0"/>
              <a:t>মোঃ </a:t>
            </a:r>
            <a:r>
              <a:rPr lang="bn-IN" dirty="0"/>
              <a:t>ইকবাল মিয়া </a:t>
            </a:r>
          </a:p>
          <a:p>
            <a:pPr marL="0" indent="0">
              <a:buNone/>
            </a:pPr>
            <a:r>
              <a:rPr lang="bn-IN" dirty="0"/>
              <a:t>সহঃ শিঃ ( ব্যবঃ শিক্ষা) </a:t>
            </a:r>
          </a:p>
          <a:p>
            <a:pPr marL="0" indent="0">
              <a:buNone/>
            </a:pPr>
            <a:r>
              <a:rPr lang="bn-IN" dirty="0"/>
              <a:t>পলাশ পাইলট উচ্চ বিদ্যালয়</a:t>
            </a:r>
          </a:p>
          <a:p>
            <a:pPr marL="0" indent="0">
              <a:buNone/>
            </a:pPr>
            <a:r>
              <a:rPr lang="bn-IN" dirty="0"/>
              <a:t>পলাশ, নরসিংদী । </a:t>
            </a:r>
            <a:endParaRPr lang="bn-BD" dirty="0"/>
          </a:p>
          <a:p>
            <a:endParaRPr lang="en-US" dirty="0"/>
          </a:p>
        </p:txBody>
      </p:sp>
      <p:pic>
        <p:nvPicPr>
          <p:cNvPr id="13" name="Picture 2" descr="E:\FAMILY PICTURE\31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437"/>
            <a:ext cx="3276600" cy="33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3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5049" y="152400"/>
            <a:ext cx="63246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চল আমরা একটি ভিডিও দেখি 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2557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4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237861" y="109728"/>
            <a:ext cx="5867400" cy="141427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তাহলে আজকের পাঠ </a:t>
            </a:r>
            <a:endParaRPr lang="en-US" sz="3600" b="1" dirty="0"/>
          </a:p>
        </p:txBody>
      </p:sp>
      <p:sp>
        <p:nvSpPr>
          <p:cNvPr id="3" name="Smiley Face 2"/>
          <p:cNvSpPr/>
          <p:nvPr/>
        </p:nvSpPr>
        <p:spPr>
          <a:xfrm>
            <a:off x="381001" y="1828800"/>
            <a:ext cx="7696200" cy="44958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বাংলাদেশের কুটির শিল্প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74638"/>
            <a:ext cx="4800600" cy="11430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b="1" smtClean="0"/>
              <a:t>এই পাঠ শেষে শিক্ষার্থীরা . . .</a:t>
            </a:r>
          </a:p>
          <a:p>
            <a:endParaRPr lang="bn-IN" b="1" smtClean="0"/>
          </a:p>
          <a:p>
            <a:r>
              <a:rPr lang="bn-BD" b="1" smtClean="0"/>
              <a:t>কুটির  শিল্পের সংজ্ঞা বলতে পারবে </a:t>
            </a:r>
            <a:r>
              <a:rPr lang="bn-IN" b="1" smtClean="0"/>
              <a:t>।</a:t>
            </a:r>
            <a:endParaRPr lang="bn-BD" b="1" smtClean="0"/>
          </a:p>
          <a:p>
            <a:r>
              <a:rPr lang="bn-BD" b="1" smtClean="0"/>
              <a:t> কুটির শিল্পের ধরন / প্রকার ব্যাখ্যা</a:t>
            </a:r>
            <a:r>
              <a:rPr lang="bn-IN" b="1" smtClean="0"/>
              <a:t> কর</a:t>
            </a:r>
            <a:r>
              <a:rPr lang="bn-BD" b="1" smtClean="0"/>
              <a:t>তে পারবে </a:t>
            </a:r>
            <a:r>
              <a:rPr lang="bn-IN" b="1" smtClean="0"/>
              <a:t>।</a:t>
            </a:r>
            <a:r>
              <a:rPr lang="bn-BD" b="1" smtClean="0"/>
              <a:t>  </a:t>
            </a:r>
            <a:endParaRPr lang="bn-IN" b="1" smtClean="0"/>
          </a:p>
          <a:p>
            <a:r>
              <a:rPr lang="bn-IN" b="1" smtClean="0"/>
              <a:t>কুটির শিল্প কাদের দ্বারা পরিচালিত হয় তার বর্ণনা করতে পারবে।  </a:t>
            </a:r>
            <a:r>
              <a:rPr lang="bn-BD" b="1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69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/>
              <a:buChar char="Ø"/>
            </a:pPr>
            <a:r>
              <a:rPr lang="bn-IN" sz="3600" b="1" dirty="0" smtClean="0"/>
              <a:t>কুটির শিল্প কাকে বলে? </a:t>
            </a:r>
          </a:p>
          <a:p>
            <a:pPr algn="ctr"/>
            <a:endParaRPr lang="bn-IN" sz="3600" b="1" dirty="0" smtClean="0"/>
          </a:p>
          <a:p>
            <a:pPr algn="ctr"/>
            <a:r>
              <a:rPr lang="bn-IN" sz="3600" b="1" dirty="0" smtClean="0"/>
              <a:t>উত্তরঃ জমি ও কারখানা ভবন ব্যতি রেখে  স্থায়ী  সম্পত্তির মূল্য অনাধিক ০৫ (পাচ) লক্ষ টাকা হলে এবং পরিবারের সদস্য সহ সর্বোচ্চ জনবল  ১০ এর মধ্যে থাকলে তাকে কুটির শিল্প বলে।</a:t>
            </a:r>
          </a:p>
          <a:p>
            <a:pPr marL="285750" indent="-285750" algn="ctr">
              <a:buFont typeface="Wingdings"/>
              <a:buChar char="Ø"/>
            </a:pPr>
            <a:r>
              <a:rPr lang="bn-IN" sz="3600" b="1" dirty="0" smtClean="0"/>
              <a:t>খন্ড কালিন উৎপাদন ইউনিট কোনটি? </a:t>
            </a:r>
          </a:p>
          <a:p>
            <a:pPr marL="285750" indent="-285750" algn="ctr">
              <a:buFont typeface="Wingdings"/>
              <a:buChar char="Ø"/>
            </a:pPr>
            <a:endParaRPr lang="bn-IN" sz="3600" b="1" dirty="0" smtClean="0"/>
          </a:p>
          <a:p>
            <a:pPr marL="285750" indent="-285750" algn="ctr">
              <a:buFont typeface="Wingdings"/>
              <a:buChar char="Ø"/>
            </a:pPr>
            <a:r>
              <a:rPr lang="bn-IN" sz="3600" b="1" dirty="0" smtClean="0"/>
              <a:t>উত্তরঃ কুটির শিল্প ।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918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797629" y="0"/>
            <a:ext cx="3200400" cy="941832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একক কাজ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Walton\Pictures\Camera Roll\WIN_20191010_12_22_00_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832"/>
            <a:ext cx="8763000" cy="324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191000"/>
            <a:ext cx="8991600" cy="2667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/>
              <a:buChar char="Ø"/>
            </a:pPr>
            <a:r>
              <a:rPr lang="bn-IN" sz="3200" b="1" dirty="0" smtClean="0"/>
              <a:t>দেশের ঐতিহ্য ও গৌরবের প্রতীক কোনটি? </a:t>
            </a:r>
          </a:p>
          <a:p>
            <a:pPr algn="ctr"/>
            <a:r>
              <a:rPr lang="bn-IN" sz="3600" b="1" dirty="0" smtClean="0"/>
              <a:t>					</a:t>
            </a:r>
            <a:r>
              <a:rPr lang="bn-IN" sz="3200" b="1" dirty="0" smtClean="0"/>
              <a:t>সময়ঃ০১ মিনিট। </a:t>
            </a:r>
            <a:endParaRPr lang="bn-IN" sz="3600" b="1" dirty="0" smtClean="0"/>
          </a:p>
          <a:p>
            <a:pPr marL="285750" indent="-285750" algn="ctr">
              <a:buFont typeface="Wingdings"/>
              <a:buChar char="Ø"/>
            </a:pPr>
            <a:endParaRPr lang="bn-IN" sz="3600" b="1" dirty="0" smtClean="0"/>
          </a:p>
          <a:p>
            <a:pPr marL="285750" indent="-285750" algn="ctr">
              <a:buFont typeface="Wingdings"/>
              <a:buChar char="Ø"/>
            </a:pPr>
            <a:r>
              <a:rPr lang="bn-IN" sz="3600" b="1" dirty="0" smtClean="0"/>
              <a:t>উত্তরঃ কুটির শিল্প।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917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665" y="34212"/>
            <a:ext cx="9144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চল আমরা কিছু ছবি দেখি </a:t>
            </a:r>
            <a:endParaRPr lang="en-US" sz="3600" b="1" dirty="0"/>
          </a:p>
        </p:txBody>
      </p:sp>
      <p:pic>
        <p:nvPicPr>
          <p:cNvPr id="3" name="Picture 2" descr="C:\Users\Walton\Pictures\Hostoshilpo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56733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Walton\Pictures\বেত শিল্প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35" y="1097902"/>
            <a:ext cx="4419600" cy="260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1" y="3758682"/>
            <a:ext cx="6343261" cy="3239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84366" y="4296455"/>
            <a:ext cx="1371600" cy="7778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হস্ত শিল্প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ব্যবসায় উদ্যোগ ইমেজ\হস্তনির্মিত সাবান উতপাদন ব্যবস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Walton\Pictures\নববর্ষ হস্ত শিল্প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6400800"/>
            <a:ext cx="28194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</a:rPr>
              <a:t>হস্ত / কুটির শিল্প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281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</vt:lpstr>
      <vt:lpstr>আজকের ক্লাসে সবাইকে স্বাগতম </vt:lpstr>
      <vt:lpstr>   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 </dc:title>
  <dc:creator>Walton</dc:creator>
  <cp:lastModifiedBy>Walton</cp:lastModifiedBy>
  <cp:revision>5</cp:revision>
  <dcterms:created xsi:type="dcterms:W3CDTF">2006-08-16T00:00:00Z</dcterms:created>
  <dcterms:modified xsi:type="dcterms:W3CDTF">2021-02-27T14:51:37Z</dcterms:modified>
</cp:coreProperties>
</file>