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8" r:id="rId2"/>
    <p:sldId id="279" r:id="rId3"/>
    <p:sldId id="280" r:id="rId4"/>
    <p:sldId id="281" r:id="rId5"/>
    <p:sldId id="282" r:id="rId6"/>
    <p:sldId id="259" r:id="rId7"/>
    <p:sldId id="258" r:id="rId8"/>
    <p:sldId id="260" r:id="rId9"/>
    <p:sldId id="276" r:id="rId10"/>
    <p:sldId id="261" r:id="rId11"/>
    <p:sldId id="262" r:id="rId12"/>
    <p:sldId id="270" r:id="rId13"/>
    <p:sldId id="271" r:id="rId14"/>
    <p:sldId id="272" r:id="rId15"/>
    <p:sldId id="273" r:id="rId16"/>
    <p:sldId id="274" r:id="rId17"/>
    <p:sldId id="275" r:id="rId18"/>
    <p:sldId id="277" r:id="rId19"/>
  </p:sldIdLst>
  <p:sldSz cx="14173200" cy="7772400"/>
  <p:notesSz cx="9144000" cy="6858000"/>
  <p:defaultTextStyle>
    <a:defPPr>
      <a:defRPr lang="en-US"/>
    </a:defPPr>
    <a:lvl1pPr marL="0" algn="l" defTabSz="1053389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1pPr>
    <a:lvl2pPr marL="526694" algn="l" defTabSz="1053389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2pPr>
    <a:lvl3pPr marL="1053389" algn="l" defTabSz="1053389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3pPr>
    <a:lvl4pPr marL="1580083" algn="l" defTabSz="1053389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4pPr>
    <a:lvl5pPr marL="2106778" algn="l" defTabSz="1053389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5pPr>
    <a:lvl6pPr marL="2633472" algn="l" defTabSz="1053389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6pPr>
    <a:lvl7pPr marL="3160166" algn="l" defTabSz="1053389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7pPr>
    <a:lvl8pPr marL="3686861" algn="l" defTabSz="1053389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8pPr>
    <a:lvl9pPr marL="4213555" algn="l" defTabSz="1053389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70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F040F-378F-42E4-B4D4-7D2B9446A78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A6920A4-A928-41B8-B5BB-410327075BB9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s-IN" sz="44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আদে</a:t>
          </a:r>
          <a:r>
            <a:rPr lang="bn-BD" sz="44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শের </a:t>
          </a:r>
          <a:r>
            <a:rPr lang="as-IN" sz="44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 দিক </a:t>
          </a:r>
          <a:endParaRPr lang="en-US" sz="4400" b="1" dirty="0">
            <a:solidFill>
              <a:srgbClr val="0070C0"/>
            </a:solidFill>
          </a:endParaRPr>
        </a:p>
      </dgm:t>
    </dgm:pt>
    <dgm:pt modelId="{5166676E-3E6B-4920-B380-D1734C3F4664}" type="parTrans" cxnId="{C1DA55A1-B20E-4F78-93A6-3E204CC67E6A}">
      <dgm:prSet/>
      <dgm:spPr/>
      <dgm:t>
        <a:bodyPr/>
        <a:lstStyle/>
        <a:p>
          <a:endParaRPr lang="en-US"/>
        </a:p>
      </dgm:t>
    </dgm:pt>
    <dgm:pt modelId="{18B911C4-B0E0-4AF8-8245-269AB817DEB5}" type="sibTrans" cxnId="{C1DA55A1-B20E-4F78-93A6-3E204CC67E6A}">
      <dgm:prSet/>
      <dgm:spPr/>
      <dgm:t>
        <a:bodyPr/>
        <a:lstStyle/>
        <a:p>
          <a:endParaRPr lang="en-US"/>
        </a:p>
      </dgm:t>
    </dgm:pt>
    <dgm:pt modelId="{D7C57471-EBFF-4F5D-8C2C-79C8A81069DC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s-IN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 আদেশ বাংলাদেশের অস্থা</a:t>
          </a:r>
          <a:r>
            <a:rPr lang="bn-IN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য়ী</a:t>
          </a:r>
          <a:r>
            <a:rPr lang="as-IN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সংবিধান আদেশ </a:t>
          </a:r>
          <a:endParaRPr lang="en-US" dirty="0">
            <a:solidFill>
              <a:schemeClr val="accent6">
                <a:lumMod val="50000"/>
              </a:schemeClr>
            </a:solidFill>
          </a:endParaRPr>
        </a:p>
      </dgm:t>
    </dgm:pt>
    <dgm:pt modelId="{41E76612-6217-44D1-84D6-615E8D593635}" type="parTrans" cxnId="{ED716CDF-B5FA-4C6C-BD0D-0FB81ED423C2}">
      <dgm:prSet/>
      <dgm:spPr/>
      <dgm:t>
        <a:bodyPr/>
        <a:lstStyle/>
        <a:p>
          <a:endParaRPr lang="en-US"/>
        </a:p>
      </dgm:t>
    </dgm:pt>
    <dgm:pt modelId="{91D74489-0F2B-440D-A656-C0DF41DCE91B}" type="sibTrans" cxnId="{ED716CDF-B5FA-4C6C-BD0D-0FB81ED423C2}">
      <dgm:prSet/>
      <dgm:spPr/>
      <dgm:t>
        <a:bodyPr/>
        <a:lstStyle/>
        <a:p>
          <a:endParaRPr lang="en-US"/>
        </a:p>
      </dgm:t>
    </dgm:pt>
    <dgm:pt modelId="{9B54E252-0C06-4F07-9667-23198FFFE382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s-IN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এটি অবিলম্বে বলবৎ হবে</a:t>
          </a:r>
          <a:endParaRPr lang="en-US" dirty="0">
            <a:solidFill>
              <a:srgbClr val="002060"/>
            </a:solidFill>
          </a:endParaRPr>
        </a:p>
      </dgm:t>
    </dgm:pt>
    <dgm:pt modelId="{0E2D6080-C213-4EB2-82BC-23E907323296}" type="parTrans" cxnId="{3E3538E1-94FA-41F4-9311-4C4B1205647D}">
      <dgm:prSet/>
      <dgm:spPr/>
      <dgm:t>
        <a:bodyPr/>
        <a:lstStyle/>
        <a:p>
          <a:endParaRPr lang="en-US"/>
        </a:p>
      </dgm:t>
    </dgm:pt>
    <dgm:pt modelId="{23120D74-31BC-4D74-BEC1-4C5D0A8BFAC0}" type="sibTrans" cxnId="{3E3538E1-94FA-41F4-9311-4C4B1205647D}">
      <dgm:prSet/>
      <dgm:spPr/>
      <dgm:t>
        <a:bodyPr/>
        <a:lstStyle/>
        <a:p>
          <a:endParaRPr lang="en-US"/>
        </a:p>
      </dgm:t>
    </dgm:pt>
    <dgm:pt modelId="{E7C75B67-2BEF-4BB8-A8C5-CB56969CC99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s-IN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দেশে মন্ত্রিপরিষদ শাসিত সরকার থাকবে </a:t>
          </a:r>
          <a:endParaRPr lang="en-US" b="1" dirty="0">
            <a:solidFill>
              <a:srgbClr val="00B0F0"/>
            </a:solidFill>
          </a:endParaRPr>
        </a:p>
      </dgm:t>
    </dgm:pt>
    <dgm:pt modelId="{D61366A4-E7E6-438D-BEBC-B1C790763AAE}" type="parTrans" cxnId="{2BEAF5B7-86C2-4DA2-B7DD-04E4F0644286}">
      <dgm:prSet/>
      <dgm:spPr/>
      <dgm:t>
        <a:bodyPr/>
        <a:lstStyle/>
        <a:p>
          <a:endParaRPr lang="en-US"/>
        </a:p>
      </dgm:t>
    </dgm:pt>
    <dgm:pt modelId="{AD0CD20A-BC58-4FC6-895F-1E686C207ED0}" type="sibTrans" cxnId="{2BEAF5B7-86C2-4DA2-B7DD-04E4F0644286}">
      <dgm:prSet/>
      <dgm:spPr/>
      <dgm:t>
        <a:bodyPr/>
        <a:lstStyle/>
        <a:p>
          <a:endParaRPr lang="en-US"/>
        </a:p>
      </dgm:t>
    </dgm:pt>
    <dgm:pt modelId="{DE2846E2-9D90-4623-9093-5B02B62E930F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এটি সমগ্র বাংলাদেশে প্রযোজ্য হবে</a:t>
          </a:r>
          <a:endParaRPr lang="en-US" b="1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781D19-6F4B-465F-AF54-8EB676BD3FD3}" type="parTrans" cxnId="{21BA757F-5E39-4A02-9101-E70AFB629A62}">
      <dgm:prSet/>
      <dgm:spPr/>
      <dgm:t>
        <a:bodyPr/>
        <a:lstStyle/>
        <a:p>
          <a:endParaRPr lang="en-US"/>
        </a:p>
      </dgm:t>
    </dgm:pt>
    <dgm:pt modelId="{7724D75B-140A-428F-86A8-16646FD37C76}" type="sibTrans" cxnId="{21BA757F-5E39-4A02-9101-E70AFB629A62}">
      <dgm:prSet/>
      <dgm:spPr/>
      <dgm:t>
        <a:bodyPr/>
        <a:lstStyle/>
        <a:p>
          <a:endParaRPr lang="en-US"/>
        </a:p>
      </dgm:t>
    </dgm:pt>
    <dgm:pt modelId="{B97903BA-18D4-4CF1-A1A9-F0ACCD4EEC0A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s-IN" b="1" dirty="0" smtClean="0">
              <a:latin typeface="NikoshBAN" panose="02000000000000000000" pitchFamily="2" charset="0"/>
              <a:cs typeface="NikoshBAN" panose="02000000000000000000" pitchFamily="2" charset="0"/>
            </a:rPr>
            <a:t>সংবিধান</a:t>
          </a:r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 রচনার জন্য গণপরিষদ গঠিত হবে</a:t>
          </a:r>
          <a:r>
            <a:rPr lang="as-IN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b="1" dirty="0"/>
        </a:p>
      </dgm:t>
    </dgm:pt>
    <dgm:pt modelId="{E3A9504C-FDAF-4B3C-82D0-2CBA01C6507F}" type="parTrans" cxnId="{D84662A8-627C-4FAA-9E91-C835DE96CC51}">
      <dgm:prSet/>
      <dgm:spPr/>
      <dgm:t>
        <a:bodyPr/>
        <a:lstStyle/>
        <a:p>
          <a:endParaRPr lang="en-US"/>
        </a:p>
      </dgm:t>
    </dgm:pt>
    <dgm:pt modelId="{BCDF118F-ACF3-4A08-991E-C2112E715EB4}" type="sibTrans" cxnId="{D84662A8-627C-4FAA-9E91-C835DE96CC51}">
      <dgm:prSet/>
      <dgm:spPr/>
      <dgm:t>
        <a:bodyPr/>
        <a:lstStyle/>
        <a:p>
          <a:endParaRPr lang="en-US"/>
        </a:p>
      </dgm:t>
    </dgm:pt>
    <dgm:pt modelId="{7E5FA64E-9DD3-4C60-9EAD-7D626996566D}" type="pres">
      <dgm:prSet presAssocID="{7F5F040F-378F-42E4-B4D4-7D2B9446A78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C55280-3FC1-4924-95FF-19EE45EB5D45}" type="pres">
      <dgm:prSet presAssocID="{9A6920A4-A928-41B8-B5BB-410327075BB9}" presName="root1" presStyleCnt="0"/>
      <dgm:spPr/>
      <dgm:t>
        <a:bodyPr/>
        <a:lstStyle/>
        <a:p>
          <a:endParaRPr lang="en-US"/>
        </a:p>
      </dgm:t>
    </dgm:pt>
    <dgm:pt modelId="{E851964B-3228-4734-90E6-1FD9DB70373A}" type="pres">
      <dgm:prSet presAssocID="{9A6920A4-A928-41B8-B5BB-410327075BB9}" presName="LevelOneTextNode" presStyleLbl="node0" presStyleIdx="0" presStyleCnt="1" custScaleX="147619" custScaleY="144085" custLinFactNeighborX="-51000" custLinFactNeighborY="1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3FAFB7-6E53-465F-B3A7-CDC3FD7D2B26}" type="pres">
      <dgm:prSet presAssocID="{9A6920A4-A928-41B8-B5BB-410327075BB9}" presName="level2hierChild" presStyleCnt="0"/>
      <dgm:spPr/>
      <dgm:t>
        <a:bodyPr/>
        <a:lstStyle/>
        <a:p>
          <a:endParaRPr lang="en-US"/>
        </a:p>
      </dgm:t>
    </dgm:pt>
    <dgm:pt modelId="{034E56D8-1EA2-4EDA-9823-A6FD0B9EF807}" type="pres">
      <dgm:prSet presAssocID="{41E76612-6217-44D1-84D6-615E8D59363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3E0C1C4F-50DB-42D3-B94C-262627BC1953}" type="pres">
      <dgm:prSet presAssocID="{41E76612-6217-44D1-84D6-615E8D59363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004A3224-4F85-4082-AA7B-2247C1672068}" type="pres">
      <dgm:prSet presAssocID="{D7C57471-EBFF-4F5D-8C2C-79C8A81069DC}" presName="root2" presStyleCnt="0"/>
      <dgm:spPr/>
      <dgm:t>
        <a:bodyPr/>
        <a:lstStyle/>
        <a:p>
          <a:endParaRPr lang="en-US"/>
        </a:p>
      </dgm:t>
    </dgm:pt>
    <dgm:pt modelId="{E967C457-EB5B-4D17-8362-3F975CD5FD7A}" type="pres">
      <dgm:prSet presAssocID="{D7C57471-EBFF-4F5D-8C2C-79C8A81069DC}" presName="LevelTwoTextNode" presStyleLbl="node2" presStyleIdx="0" presStyleCnt="5" custScaleX="157309" custLinFactNeighborX="18754" custLinFactNeighborY="107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291991-598D-40FA-B696-475DF56D79C7}" type="pres">
      <dgm:prSet presAssocID="{D7C57471-EBFF-4F5D-8C2C-79C8A81069DC}" presName="level3hierChild" presStyleCnt="0"/>
      <dgm:spPr/>
      <dgm:t>
        <a:bodyPr/>
        <a:lstStyle/>
        <a:p>
          <a:endParaRPr lang="en-US"/>
        </a:p>
      </dgm:t>
    </dgm:pt>
    <dgm:pt modelId="{B432D9F1-48B9-4BF6-9191-0C6DF4EC7AA9}" type="pres">
      <dgm:prSet presAssocID="{0E2D6080-C213-4EB2-82BC-23E907323296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BFF712C2-4EAA-44D6-81B5-51440CB3676B}" type="pres">
      <dgm:prSet presAssocID="{0E2D6080-C213-4EB2-82BC-23E907323296}" presName="connTx" presStyleLbl="parChTrans1D2" presStyleIdx="1" presStyleCnt="5"/>
      <dgm:spPr/>
      <dgm:t>
        <a:bodyPr/>
        <a:lstStyle/>
        <a:p>
          <a:endParaRPr lang="en-US"/>
        </a:p>
      </dgm:t>
    </dgm:pt>
    <dgm:pt modelId="{2EA8E400-A765-4781-9C61-BD3D9788E872}" type="pres">
      <dgm:prSet presAssocID="{9B54E252-0C06-4F07-9667-23198FFFE382}" presName="root2" presStyleCnt="0"/>
      <dgm:spPr/>
      <dgm:t>
        <a:bodyPr/>
        <a:lstStyle/>
        <a:p>
          <a:endParaRPr lang="en-US"/>
        </a:p>
      </dgm:t>
    </dgm:pt>
    <dgm:pt modelId="{1D735773-0FF4-49DF-A534-AF71069BC052}" type="pres">
      <dgm:prSet presAssocID="{9B54E252-0C06-4F07-9667-23198FFFE382}" presName="LevelTwoTextNode" presStyleLbl="node2" presStyleIdx="1" presStyleCnt="5" custScaleX="159759" custScaleY="72435" custLinFactNeighborX="17449" custLinFactNeighborY="-16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CDA9EC-D3EB-4B86-9786-E41BBEE441DE}" type="pres">
      <dgm:prSet presAssocID="{9B54E252-0C06-4F07-9667-23198FFFE382}" presName="level3hierChild" presStyleCnt="0"/>
      <dgm:spPr/>
      <dgm:t>
        <a:bodyPr/>
        <a:lstStyle/>
        <a:p>
          <a:endParaRPr lang="en-US"/>
        </a:p>
      </dgm:t>
    </dgm:pt>
    <dgm:pt modelId="{955D353E-D725-49F2-A4CB-557DA7464C6D}" type="pres">
      <dgm:prSet presAssocID="{D61366A4-E7E6-438D-BEBC-B1C790763AAE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F40DB586-DE12-4EF2-983B-6BDF5D4ED741}" type="pres">
      <dgm:prSet presAssocID="{D61366A4-E7E6-438D-BEBC-B1C790763AAE}" presName="connTx" presStyleLbl="parChTrans1D2" presStyleIdx="2" presStyleCnt="5"/>
      <dgm:spPr/>
      <dgm:t>
        <a:bodyPr/>
        <a:lstStyle/>
        <a:p>
          <a:endParaRPr lang="en-US"/>
        </a:p>
      </dgm:t>
    </dgm:pt>
    <dgm:pt modelId="{38D0BD67-1C13-4EDA-890C-A45553CEABA4}" type="pres">
      <dgm:prSet presAssocID="{E7C75B67-2BEF-4BB8-A8C5-CB56969CC995}" presName="root2" presStyleCnt="0"/>
      <dgm:spPr/>
      <dgm:t>
        <a:bodyPr/>
        <a:lstStyle/>
        <a:p>
          <a:endParaRPr lang="en-US"/>
        </a:p>
      </dgm:t>
    </dgm:pt>
    <dgm:pt modelId="{1C49EDA1-0F61-47ED-9B1C-AA82B250DD95}" type="pres">
      <dgm:prSet presAssocID="{E7C75B67-2BEF-4BB8-A8C5-CB56969CC995}" presName="LevelTwoTextNode" presStyleLbl="node2" presStyleIdx="2" presStyleCnt="5" custScaleX="167521" custLinFactNeighborX="10230" custLinFactNeighborY="-107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9F77AC-EF35-4259-AFE2-3256BF63EB56}" type="pres">
      <dgm:prSet presAssocID="{E7C75B67-2BEF-4BB8-A8C5-CB56969CC995}" presName="level3hierChild" presStyleCnt="0"/>
      <dgm:spPr/>
      <dgm:t>
        <a:bodyPr/>
        <a:lstStyle/>
        <a:p>
          <a:endParaRPr lang="en-US"/>
        </a:p>
      </dgm:t>
    </dgm:pt>
    <dgm:pt modelId="{DF16F11B-B29C-409A-827C-1119A0F8AA58}" type="pres">
      <dgm:prSet presAssocID="{5B781D19-6F4B-465F-AF54-8EB676BD3FD3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1DFA24A5-1242-4CA2-BB5F-5378F108E2CF}" type="pres">
      <dgm:prSet presAssocID="{5B781D19-6F4B-465F-AF54-8EB676BD3FD3}" presName="connTx" presStyleLbl="parChTrans1D2" presStyleIdx="3" presStyleCnt="5"/>
      <dgm:spPr/>
      <dgm:t>
        <a:bodyPr/>
        <a:lstStyle/>
        <a:p>
          <a:endParaRPr lang="en-US"/>
        </a:p>
      </dgm:t>
    </dgm:pt>
    <dgm:pt modelId="{55875B4F-5B4E-4049-B811-B45EC20F8891}" type="pres">
      <dgm:prSet presAssocID="{DE2846E2-9D90-4623-9093-5B02B62E930F}" presName="root2" presStyleCnt="0"/>
      <dgm:spPr/>
      <dgm:t>
        <a:bodyPr/>
        <a:lstStyle/>
        <a:p>
          <a:endParaRPr lang="en-US"/>
        </a:p>
      </dgm:t>
    </dgm:pt>
    <dgm:pt modelId="{4693DBA2-4B8D-4C31-A87F-EEE3B1534F10}" type="pres">
      <dgm:prSet presAssocID="{DE2846E2-9D90-4623-9093-5B02B62E930F}" presName="LevelTwoTextNode" presStyleLbl="node2" presStyleIdx="3" presStyleCnt="5" custScaleX="166516" custLinFactNeighborX="7871" custLinFactNeighborY="-174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CF9ABA-8B16-4353-B675-704F655BC57D}" type="pres">
      <dgm:prSet presAssocID="{DE2846E2-9D90-4623-9093-5B02B62E930F}" presName="level3hierChild" presStyleCnt="0"/>
      <dgm:spPr/>
      <dgm:t>
        <a:bodyPr/>
        <a:lstStyle/>
        <a:p>
          <a:endParaRPr lang="en-US"/>
        </a:p>
      </dgm:t>
    </dgm:pt>
    <dgm:pt modelId="{CA01F46A-5BDA-4DBC-A7D9-0BDC5779DD3C}" type="pres">
      <dgm:prSet presAssocID="{E3A9504C-FDAF-4B3C-82D0-2CBA01C6507F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73841785-43B8-4E72-B48B-77848B5F1D4F}" type="pres">
      <dgm:prSet presAssocID="{E3A9504C-FDAF-4B3C-82D0-2CBA01C6507F}" presName="connTx" presStyleLbl="parChTrans1D2" presStyleIdx="4" presStyleCnt="5"/>
      <dgm:spPr/>
      <dgm:t>
        <a:bodyPr/>
        <a:lstStyle/>
        <a:p>
          <a:endParaRPr lang="en-US"/>
        </a:p>
      </dgm:t>
    </dgm:pt>
    <dgm:pt modelId="{1D53867E-8A4A-4AC3-BDBF-F1C23843FC8D}" type="pres">
      <dgm:prSet presAssocID="{B97903BA-18D4-4CF1-A1A9-F0ACCD4EEC0A}" presName="root2" presStyleCnt="0"/>
      <dgm:spPr/>
      <dgm:t>
        <a:bodyPr/>
        <a:lstStyle/>
        <a:p>
          <a:endParaRPr lang="en-US"/>
        </a:p>
      </dgm:t>
    </dgm:pt>
    <dgm:pt modelId="{D5E41866-DC2D-406C-99EF-D84B01CF1C37}" type="pres">
      <dgm:prSet presAssocID="{B97903BA-18D4-4CF1-A1A9-F0ACCD4EEC0A}" presName="LevelTwoTextNode" presStyleLbl="node2" presStyleIdx="4" presStyleCnt="5" custScaleX="166926" custLinFactNeighborX="9525" custLinFactNeighborY="-216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EC8EDC-34B4-49E5-8370-2707C61BFDB8}" type="pres">
      <dgm:prSet presAssocID="{B97903BA-18D4-4CF1-A1A9-F0ACCD4EEC0A}" presName="level3hierChild" presStyleCnt="0"/>
      <dgm:spPr/>
      <dgm:t>
        <a:bodyPr/>
        <a:lstStyle/>
        <a:p>
          <a:endParaRPr lang="en-US"/>
        </a:p>
      </dgm:t>
    </dgm:pt>
  </dgm:ptLst>
  <dgm:cxnLst>
    <dgm:cxn modelId="{D84662A8-627C-4FAA-9E91-C835DE96CC51}" srcId="{9A6920A4-A928-41B8-B5BB-410327075BB9}" destId="{B97903BA-18D4-4CF1-A1A9-F0ACCD4EEC0A}" srcOrd="4" destOrd="0" parTransId="{E3A9504C-FDAF-4B3C-82D0-2CBA01C6507F}" sibTransId="{BCDF118F-ACF3-4A08-991E-C2112E715EB4}"/>
    <dgm:cxn modelId="{3A7A16F7-7C45-45EA-BD2E-B4DF77311DA8}" type="presOf" srcId="{E3A9504C-FDAF-4B3C-82D0-2CBA01C6507F}" destId="{CA01F46A-5BDA-4DBC-A7D9-0BDC5779DD3C}" srcOrd="0" destOrd="0" presId="urn:microsoft.com/office/officeart/2005/8/layout/hierarchy2"/>
    <dgm:cxn modelId="{26F69530-1FFF-43BC-B6A5-26B61788AB15}" type="presOf" srcId="{7F5F040F-378F-42E4-B4D4-7D2B9446A789}" destId="{7E5FA64E-9DD3-4C60-9EAD-7D626996566D}" srcOrd="0" destOrd="0" presId="urn:microsoft.com/office/officeart/2005/8/layout/hierarchy2"/>
    <dgm:cxn modelId="{812046A4-9756-425A-B15A-3D56AC96B030}" type="presOf" srcId="{5B781D19-6F4B-465F-AF54-8EB676BD3FD3}" destId="{DF16F11B-B29C-409A-827C-1119A0F8AA58}" srcOrd="0" destOrd="0" presId="urn:microsoft.com/office/officeart/2005/8/layout/hierarchy2"/>
    <dgm:cxn modelId="{41671F57-8539-4A7C-A90E-66CE2C1C4D13}" type="presOf" srcId="{9B54E252-0C06-4F07-9667-23198FFFE382}" destId="{1D735773-0FF4-49DF-A534-AF71069BC052}" srcOrd="0" destOrd="0" presId="urn:microsoft.com/office/officeart/2005/8/layout/hierarchy2"/>
    <dgm:cxn modelId="{21BA757F-5E39-4A02-9101-E70AFB629A62}" srcId="{9A6920A4-A928-41B8-B5BB-410327075BB9}" destId="{DE2846E2-9D90-4623-9093-5B02B62E930F}" srcOrd="3" destOrd="0" parTransId="{5B781D19-6F4B-465F-AF54-8EB676BD3FD3}" sibTransId="{7724D75B-140A-428F-86A8-16646FD37C76}"/>
    <dgm:cxn modelId="{655233BA-8FC2-4763-9592-5A3022962835}" type="presOf" srcId="{41E76612-6217-44D1-84D6-615E8D593635}" destId="{034E56D8-1EA2-4EDA-9823-A6FD0B9EF807}" srcOrd="0" destOrd="0" presId="urn:microsoft.com/office/officeart/2005/8/layout/hierarchy2"/>
    <dgm:cxn modelId="{E9B50CE8-4B07-471C-9B5E-7E685A673E45}" type="presOf" srcId="{DE2846E2-9D90-4623-9093-5B02B62E930F}" destId="{4693DBA2-4B8D-4C31-A87F-EEE3B1534F10}" srcOrd="0" destOrd="0" presId="urn:microsoft.com/office/officeart/2005/8/layout/hierarchy2"/>
    <dgm:cxn modelId="{C1DA55A1-B20E-4F78-93A6-3E204CC67E6A}" srcId="{7F5F040F-378F-42E4-B4D4-7D2B9446A789}" destId="{9A6920A4-A928-41B8-B5BB-410327075BB9}" srcOrd="0" destOrd="0" parTransId="{5166676E-3E6B-4920-B380-D1734C3F4664}" sibTransId="{18B911C4-B0E0-4AF8-8245-269AB817DEB5}"/>
    <dgm:cxn modelId="{456F4115-1118-4E21-98DD-3CE567A9ED06}" type="presOf" srcId="{0E2D6080-C213-4EB2-82BC-23E907323296}" destId="{B432D9F1-48B9-4BF6-9191-0C6DF4EC7AA9}" srcOrd="0" destOrd="0" presId="urn:microsoft.com/office/officeart/2005/8/layout/hierarchy2"/>
    <dgm:cxn modelId="{76D26BBD-D55A-45D8-B7F6-AAF200EA451F}" type="presOf" srcId="{D61366A4-E7E6-438D-BEBC-B1C790763AAE}" destId="{955D353E-D725-49F2-A4CB-557DA7464C6D}" srcOrd="0" destOrd="0" presId="urn:microsoft.com/office/officeart/2005/8/layout/hierarchy2"/>
    <dgm:cxn modelId="{FF87D8CE-9D31-4F52-9099-AE35DF08EBFC}" type="presOf" srcId="{9A6920A4-A928-41B8-B5BB-410327075BB9}" destId="{E851964B-3228-4734-90E6-1FD9DB70373A}" srcOrd="0" destOrd="0" presId="urn:microsoft.com/office/officeart/2005/8/layout/hierarchy2"/>
    <dgm:cxn modelId="{F7F07506-23F4-4AD5-87DE-E5C50B9E2816}" type="presOf" srcId="{B97903BA-18D4-4CF1-A1A9-F0ACCD4EEC0A}" destId="{D5E41866-DC2D-406C-99EF-D84B01CF1C37}" srcOrd="0" destOrd="0" presId="urn:microsoft.com/office/officeart/2005/8/layout/hierarchy2"/>
    <dgm:cxn modelId="{ECC3357B-FD92-454C-846A-16B5230D48A1}" type="presOf" srcId="{E7C75B67-2BEF-4BB8-A8C5-CB56969CC995}" destId="{1C49EDA1-0F61-47ED-9B1C-AA82B250DD95}" srcOrd="0" destOrd="0" presId="urn:microsoft.com/office/officeart/2005/8/layout/hierarchy2"/>
    <dgm:cxn modelId="{9D26B8B7-794D-45BC-9B7A-9F97811B71C4}" type="presOf" srcId="{5B781D19-6F4B-465F-AF54-8EB676BD3FD3}" destId="{1DFA24A5-1242-4CA2-BB5F-5378F108E2CF}" srcOrd="1" destOrd="0" presId="urn:microsoft.com/office/officeart/2005/8/layout/hierarchy2"/>
    <dgm:cxn modelId="{4A37DB22-DB41-4629-9008-6F3990AC2636}" type="presOf" srcId="{D7C57471-EBFF-4F5D-8C2C-79C8A81069DC}" destId="{E967C457-EB5B-4D17-8362-3F975CD5FD7A}" srcOrd="0" destOrd="0" presId="urn:microsoft.com/office/officeart/2005/8/layout/hierarchy2"/>
    <dgm:cxn modelId="{96D97DB1-AF05-4916-A0D1-5B9C72075675}" type="presOf" srcId="{0E2D6080-C213-4EB2-82BC-23E907323296}" destId="{BFF712C2-4EAA-44D6-81B5-51440CB3676B}" srcOrd="1" destOrd="0" presId="urn:microsoft.com/office/officeart/2005/8/layout/hierarchy2"/>
    <dgm:cxn modelId="{ED716CDF-B5FA-4C6C-BD0D-0FB81ED423C2}" srcId="{9A6920A4-A928-41B8-B5BB-410327075BB9}" destId="{D7C57471-EBFF-4F5D-8C2C-79C8A81069DC}" srcOrd="0" destOrd="0" parTransId="{41E76612-6217-44D1-84D6-615E8D593635}" sibTransId="{91D74489-0F2B-440D-A656-C0DF41DCE91B}"/>
    <dgm:cxn modelId="{49572A9C-0F36-4C9F-B52D-E38ECBE4FD8E}" type="presOf" srcId="{D61366A4-E7E6-438D-BEBC-B1C790763AAE}" destId="{F40DB586-DE12-4EF2-983B-6BDF5D4ED741}" srcOrd="1" destOrd="0" presId="urn:microsoft.com/office/officeart/2005/8/layout/hierarchy2"/>
    <dgm:cxn modelId="{3E3538E1-94FA-41F4-9311-4C4B1205647D}" srcId="{9A6920A4-A928-41B8-B5BB-410327075BB9}" destId="{9B54E252-0C06-4F07-9667-23198FFFE382}" srcOrd="1" destOrd="0" parTransId="{0E2D6080-C213-4EB2-82BC-23E907323296}" sibTransId="{23120D74-31BC-4D74-BEC1-4C5D0A8BFAC0}"/>
    <dgm:cxn modelId="{2BEAF5B7-86C2-4DA2-B7DD-04E4F0644286}" srcId="{9A6920A4-A928-41B8-B5BB-410327075BB9}" destId="{E7C75B67-2BEF-4BB8-A8C5-CB56969CC995}" srcOrd="2" destOrd="0" parTransId="{D61366A4-E7E6-438D-BEBC-B1C790763AAE}" sibTransId="{AD0CD20A-BC58-4FC6-895F-1E686C207ED0}"/>
    <dgm:cxn modelId="{8E7961DD-901C-4D02-A22F-4738711229AF}" type="presOf" srcId="{41E76612-6217-44D1-84D6-615E8D593635}" destId="{3E0C1C4F-50DB-42D3-B94C-262627BC1953}" srcOrd="1" destOrd="0" presId="urn:microsoft.com/office/officeart/2005/8/layout/hierarchy2"/>
    <dgm:cxn modelId="{4C892723-8CB3-4B25-85B0-33254ADE4C7F}" type="presOf" srcId="{E3A9504C-FDAF-4B3C-82D0-2CBA01C6507F}" destId="{73841785-43B8-4E72-B48B-77848B5F1D4F}" srcOrd="1" destOrd="0" presId="urn:microsoft.com/office/officeart/2005/8/layout/hierarchy2"/>
    <dgm:cxn modelId="{80197302-1907-494F-A0AB-C4E498959655}" type="presParOf" srcId="{7E5FA64E-9DD3-4C60-9EAD-7D626996566D}" destId="{D5C55280-3FC1-4924-95FF-19EE45EB5D45}" srcOrd="0" destOrd="0" presId="urn:microsoft.com/office/officeart/2005/8/layout/hierarchy2"/>
    <dgm:cxn modelId="{D75E3C6E-7E35-48EE-ACAF-EE56736C8E48}" type="presParOf" srcId="{D5C55280-3FC1-4924-95FF-19EE45EB5D45}" destId="{E851964B-3228-4734-90E6-1FD9DB70373A}" srcOrd="0" destOrd="0" presId="urn:microsoft.com/office/officeart/2005/8/layout/hierarchy2"/>
    <dgm:cxn modelId="{1EE571CA-30A9-41C7-A2EA-22AF524097B3}" type="presParOf" srcId="{D5C55280-3FC1-4924-95FF-19EE45EB5D45}" destId="{383FAFB7-6E53-465F-B3A7-CDC3FD7D2B26}" srcOrd="1" destOrd="0" presId="urn:microsoft.com/office/officeart/2005/8/layout/hierarchy2"/>
    <dgm:cxn modelId="{A190C0C2-3F7F-4629-BBD3-8C9A32FD3B3D}" type="presParOf" srcId="{383FAFB7-6E53-465F-B3A7-CDC3FD7D2B26}" destId="{034E56D8-1EA2-4EDA-9823-A6FD0B9EF807}" srcOrd="0" destOrd="0" presId="urn:microsoft.com/office/officeart/2005/8/layout/hierarchy2"/>
    <dgm:cxn modelId="{1B1A4200-EBA9-4F87-9B2A-B1AD9EA69127}" type="presParOf" srcId="{034E56D8-1EA2-4EDA-9823-A6FD0B9EF807}" destId="{3E0C1C4F-50DB-42D3-B94C-262627BC1953}" srcOrd="0" destOrd="0" presId="urn:microsoft.com/office/officeart/2005/8/layout/hierarchy2"/>
    <dgm:cxn modelId="{0F5C5F56-EF82-4ADE-9791-EE8E34B2173D}" type="presParOf" srcId="{383FAFB7-6E53-465F-B3A7-CDC3FD7D2B26}" destId="{004A3224-4F85-4082-AA7B-2247C1672068}" srcOrd="1" destOrd="0" presId="urn:microsoft.com/office/officeart/2005/8/layout/hierarchy2"/>
    <dgm:cxn modelId="{199B1B67-CE7B-4F36-B201-227F03ADAD49}" type="presParOf" srcId="{004A3224-4F85-4082-AA7B-2247C1672068}" destId="{E967C457-EB5B-4D17-8362-3F975CD5FD7A}" srcOrd="0" destOrd="0" presId="urn:microsoft.com/office/officeart/2005/8/layout/hierarchy2"/>
    <dgm:cxn modelId="{76EDAE38-17B0-4859-BA88-3C93AD38D058}" type="presParOf" srcId="{004A3224-4F85-4082-AA7B-2247C1672068}" destId="{F4291991-598D-40FA-B696-475DF56D79C7}" srcOrd="1" destOrd="0" presId="urn:microsoft.com/office/officeart/2005/8/layout/hierarchy2"/>
    <dgm:cxn modelId="{5143E401-B760-4931-8085-A1AC7253FCC1}" type="presParOf" srcId="{383FAFB7-6E53-465F-B3A7-CDC3FD7D2B26}" destId="{B432D9F1-48B9-4BF6-9191-0C6DF4EC7AA9}" srcOrd="2" destOrd="0" presId="urn:microsoft.com/office/officeart/2005/8/layout/hierarchy2"/>
    <dgm:cxn modelId="{988CCACA-82EF-45CC-A263-8F644DDF33CF}" type="presParOf" srcId="{B432D9F1-48B9-4BF6-9191-0C6DF4EC7AA9}" destId="{BFF712C2-4EAA-44D6-81B5-51440CB3676B}" srcOrd="0" destOrd="0" presId="urn:microsoft.com/office/officeart/2005/8/layout/hierarchy2"/>
    <dgm:cxn modelId="{A499F98E-8FE0-4286-B3A5-15B1CE35655A}" type="presParOf" srcId="{383FAFB7-6E53-465F-B3A7-CDC3FD7D2B26}" destId="{2EA8E400-A765-4781-9C61-BD3D9788E872}" srcOrd="3" destOrd="0" presId="urn:microsoft.com/office/officeart/2005/8/layout/hierarchy2"/>
    <dgm:cxn modelId="{FFEAFA02-E91D-4EEA-91F8-ECFBD2A9FF23}" type="presParOf" srcId="{2EA8E400-A765-4781-9C61-BD3D9788E872}" destId="{1D735773-0FF4-49DF-A534-AF71069BC052}" srcOrd="0" destOrd="0" presId="urn:microsoft.com/office/officeart/2005/8/layout/hierarchy2"/>
    <dgm:cxn modelId="{DA549C61-D77A-4375-8CB3-7CFADA6B9FC2}" type="presParOf" srcId="{2EA8E400-A765-4781-9C61-BD3D9788E872}" destId="{BCCDA9EC-D3EB-4B86-9786-E41BBEE441DE}" srcOrd="1" destOrd="0" presId="urn:microsoft.com/office/officeart/2005/8/layout/hierarchy2"/>
    <dgm:cxn modelId="{15276CF4-A6CC-4DAB-8462-D6B91C0216E8}" type="presParOf" srcId="{383FAFB7-6E53-465F-B3A7-CDC3FD7D2B26}" destId="{955D353E-D725-49F2-A4CB-557DA7464C6D}" srcOrd="4" destOrd="0" presId="urn:microsoft.com/office/officeart/2005/8/layout/hierarchy2"/>
    <dgm:cxn modelId="{8126D052-C75B-487F-8EAF-2267D9D48E78}" type="presParOf" srcId="{955D353E-D725-49F2-A4CB-557DA7464C6D}" destId="{F40DB586-DE12-4EF2-983B-6BDF5D4ED741}" srcOrd="0" destOrd="0" presId="urn:microsoft.com/office/officeart/2005/8/layout/hierarchy2"/>
    <dgm:cxn modelId="{4B40FC93-649F-47F5-AC57-DA2DDAD24C95}" type="presParOf" srcId="{383FAFB7-6E53-465F-B3A7-CDC3FD7D2B26}" destId="{38D0BD67-1C13-4EDA-890C-A45553CEABA4}" srcOrd="5" destOrd="0" presId="urn:microsoft.com/office/officeart/2005/8/layout/hierarchy2"/>
    <dgm:cxn modelId="{E066C7E1-EF97-4DAD-A244-C676A56D8408}" type="presParOf" srcId="{38D0BD67-1C13-4EDA-890C-A45553CEABA4}" destId="{1C49EDA1-0F61-47ED-9B1C-AA82B250DD95}" srcOrd="0" destOrd="0" presId="urn:microsoft.com/office/officeart/2005/8/layout/hierarchy2"/>
    <dgm:cxn modelId="{DCADFDE4-020D-4CAA-85CA-318F5491705C}" type="presParOf" srcId="{38D0BD67-1C13-4EDA-890C-A45553CEABA4}" destId="{649F77AC-EF35-4259-AFE2-3256BF63EB56}" srcOrd="1" destOrd="0" presId="urn:microsoft.com/office/officeart/2005/8/layout/hierarchy2"/>
    <dgm:cxn modelId="{4ADBE0B6-7BE9-4D56-8B64-ED7F3FEE1460}" type="presParOf" srcId="{383FAFB7-6E53-465F-B3A7-CDC3FD7D2B26}" destId="{DF16F11B-B29C-409A-827C-1119A0F8AA58}" srcOrd="6" destOrd="0" presId="urn:microsoft.com/office/officeart/2005/8/layout/hierarchy2"/>
    <dgm:cxn modelId="{5FF64498-D2BA-461D-9240-49C5856D43C1}" type="presParOf" srcId="{DF16F11B-B29C-409A-827C-1119A0F8AA58}" destId="{1DFA24A5-1242-4CA2-BB5F-5378F108E2CF}" srcOrd="0" destOrd="0" presId="urn:microsoft.com/office/officeart/2005/8/layout/hierarchy2"/>
    <dgm:cxn modelId="{08714C94-4921-4F1C-97BD-80EF36CB7648}" type="presParOf" srcId="{383FAFB7-6E53-465F-B3A7-CDC3FD7D2B26}" destId="{55875B4F-5B4E-4049-B811-B45EC20F8891}" srcOrd="7" destOrd="0" presId="urn:microsoft.com/office/officeart/2005/8/layout/hierarchy2"/>
    <dgm:cxn modelId="{6AB0F465-C2E6-41B1-9EB4-2D1E3477CCC7}" type="presParOf" srcId="{55875B4F-5B4E-4049-B811-B45EC20F8891}" destId="{4693DBA2-4B8D-4C31-A87F-EEE3B1534F10}" srcOrd="0" destOrd="0" presId="urn:microsoft.com/office/officeart/2005/8/layout/hierarchy2"/>
    <dgm:cxn modelId="{D46E38B8-FBB0-4125-B938-8F0826DBF1AB}" type="presParOf" srcId="{55875B4F-5B4E-4049-B811-B45EC20F8891}" destId="{B8CF9ABA-8B16-4353-B675-704F655BC57D}" srcOrd="1" destOrd="0" presId="urn:microsoft.com/office/officeart/2005/8/layout/hierarchy2"/>
    <dgm:cxn modelId="{BB2DCC66-111B-4093-99BE-5853C95C2965}" type="presParOf" srcId="{383FAFB7-6E53-465F-B3A7-CDC3FD7D2B26}" destId="{CA01F46A-5BDA-4DBC-A7D9-0BDC5779DD3C}" srcOrd="8" destOrd="0" presId="urn:microsoft.com/office/officeart/2005/8/layout/hierarchy2"/>
    <dgm:cxn modelId="{5D540D1F-1411-40A3-8477-4BC7AF290CCA}" type="presParOf" srcId="{CA01F46A-5BDA-4DBC-A7D9-0BDC5779DD3C}" destId="{73841785-43B8-4E72-B48B-77848B5F1D4F}" srcOrd="0" destOrd="0" presId="urn:microsoft.com/office/officeart/2005/8/layout/hierarchy2"/>
    <dgm:cxn modelId="{3E5ACD01-0E02-4EBA-A284-57535D1FB1BE}" type="presParOf" srcId="{383FAFB7-6E53-465F-B3A7-CDC3FD7D2B26}" destId="{1D53867E-8A4A-4AC3-BDBF-F1C23843FC8D}" srcOrd="9" destOrd="0" presId="urn:microsoft.com/office/officeart/2005/8/layout/hierarchy2"/>
    <dgm:cxn modelId="{A6B594FA-91BA-4A2B-AE5F-80978FB22DBA}" type="presParOf" srcId="{1D53867E-8A4A-4AC3-BDBF-F1C23843FC8D}" destId="{D5E41866-DC2D-406C-99EF-D84B01CF1C37}" srcOrd="0" destOrd="0" presId="urn:microsoft.com/office/officeart/2005/8/layout/hierarchy2"/>
    <dgm:cxn modelId="{DF85A5E0-722C-4D32-9ECD-14BC3A85D63E}" type="presParOf" srcId="{1D53867E-8A4A-4AC3-BDBF-F1C23843FC8D}" destId="{80EC8EDC-34B4-49E5-8370-2707C61BFDB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81D5DA-57AB-475C-879C-EA4877B77E7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5968FE-B94E-4D34-AE76-6806034DA379}">
      <dgm:prSet phldrT="[Text]" custT="1"/>
      <dgm:spPr>
        <a:solidFill>
          <a:srgbClr val="FF0000"/>
        </a:solidFill>
      </dgm:spPr>
      <dgm:t>
        <a:bodyPr/>
        <a:lstStyle/>
        <a:p>
          <a:pPr algn="ctr"/>
          <a:r>
            <a: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এটি </a:t>
          </a:r>
          <a:r>
            <a:rPr lang="as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লিখিত</a:t>
          </a:r>
          <a:endParaRPr lang="en-US" sz="4000" b="1" dirty="0">
            <a:solidFill>
              <a:schemeClr val="tx1"/>
            </a:solidFill>
          </a:endParaRPr>
        </a:p>
      </dgm:t>
    </dgm:pt>
    <dgm:pt modelId="{B14223CD-4861-4B3C-A1B2-C7D8A6CBD06D}" type="parTrans" cxnId="{2D707399-AAF3-43BE-99A9-E7E6C0586EA5}">
      <dgm:prSet/>
      <dgm:spPr/>
      <dgm:t>
        <a:bodyPr/>
        <a:lstStyle/>
        <a:p>
          <a:endParaRPr lang="en-US"/>
        </a:p>
      </dgm:t>
    </dgm:pt>
    <dgm:pt modelId="{F1293925-4DB9-4A3D-ADF6-6257511DA141}" type="sibTrans" cxnId="{2D707399-AAF3-43BE-99A9-E7E6C0586EA5}">
      <dgm:prSet/>
      <dgm:spPr/>
      <dgm:t>
        <a:bodyPr/>
        <a:lstStyle/>
        <a:p>
          <a:endParaRPr lang="en-US"/>
        </a:p>
      </dgm:t>
    </dgm:pt>
    <dgm:pt modelId="{BD5817CB-0FE9-45AE-A796-F2C0DD33B1EC}">
      <dgm:prSet phldrT="[Text]" custT="1"/>
      <dgm:spPr>
        <a:solidFill>
          <a:srgbClr val="FF0000"/>
        </a:solidFill>
      </dgm:spPr>
      <dgm:t>
        <a:bodyPr/>
        <a:lstStyle/>
        <a:p>
          <a:pPr algn="ctr"/>
          <a:r>
            <a: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এটি </a:t>
          </a:r>
          <a:r>
            <a:rPr lang="as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দুষ্পরিবর্তনী</a:t>
          </a:r>
          <a:r>
            <a:rPr lang="en-US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endParaRPr lang="en-US" sz="4000" b="1" dirty="0">
            <a:solidFill>
              <a:schemeClr val="tx1"/>
            </a:solidFill>
          </a:endParaRPr>
        </a:p>
      </dgm:t>
    </dgm:pt>
    <dgm:pt modelId="{0689266C-3387-44A1-985B-55E6D8FA2116}" type="parTrans" cxnId="{439DAF49-2A39-4E60-887C-4C8928CE6F86}">
      <dgm:prSet/>
      <dgm:spPr/>
      <dgm:t>
        <a:bodyPr/>
        <a:lstStyle/>
        <a:p>
          <a:endParaRPr lang="en-US"/>
        </a:p>
      </dgm:t>
    </dgm:pt>
    <dgm:pt modelId="{500B0857-53D0-415A-B04E-800173F340F3}" type="sibTrans" cxnId="{439DAF49-2A39-4E60-887C-4C8928CE6F86}">
      <dgm:prSet/>
      <dgm:spPr/>
      <dgm:t>
        <a:bodyPr/>
        <a:lstStyle/>
        <a:p>
          <a:endParaRPr lang="en-US"/>
        </a:p>
      </dgm:t>
    </dgm:pt>
    <dgm:pt modelId="{2DC18FCF-C624-4479-8BD1-A2F2D24C85C7}">
      <dgm:prSet phldrT="[Text]" custT="1"/>
      <dgm:spPr>
        <a:solidFill>
          <a:srgbClr val="FF0000"/>
        </a:solidFill>
      </dgm:spPr>
      <dgm:t>
        <a:bodyPr/>
        <a:lstStyle/>
        <a:p>
          <a:pPr algn="ctr"/>
          <a:r>
            <a:rPr lang="as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চারটি মূলনীতি </a:t>
          </a:r>
          <a:r>
            <a: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as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জাতী</a:t>
          </a:r>
          <a:r>
            <a: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as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তাবাদ</a:t>
          </a:r>
          <a:r>
            <a: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r>
            <a:rPr lang="as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গণতন্ত্র</a:t>
          </a:r>
          <a:r>
            <a: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as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সমাজতন্ত্র</a:t>
          </a:r>
          <a:r>
            <a: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r>
            <a:rPr lang="as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ধর্মনিরপেক্ষতা </a:t>
          </a:r>
          <a:endParaRPr lang="en-US" sz="4000" b="1" dirty="0">
            <a:solidFill>
              <a:schemeClr val="tx1"/>
            </a:solidFill>
          </a:endParaRPr>
        </a:p>
      </dgm:t>
    </dgm:pt>
    <dgm:pt modelId="{D9946C6E-0527-4D57-82A7-C27134745C94}" type="parTrans" cxnId="{CD19CADB-AFB9-4C38-A2D8-823E0B70FC1C}">
      <dgm:prSet/>
      <dgm:spPr/>
      <dgm:t>
        <a:bodyPr/>
        <a:lstStyle/>
        <a:p>
          <a:endParaRPr lang="en-US"/>
        </a:p>
      </dgm:t>
    </dgm:pt>
    <dgm:pt modelId="{0AB092CE-15BB-499C-904F-AB617177962F}" type="sibTrans" cxnId="{CD19CADB-AFB9-4C38-A2D8-823E0B70FC1C}">
      <dgm:prSet/>
      <dgm:spPr/>
      <dgm:t>
        <a:bodyPr/>
        <a:lstStyle/>
        <a:p>
          <a:endParaRPr lang="en-US"/>
        </a:p>
      </dgm:t>
    </dgm:pt>
    <dgm:pt modelId="{19164CB5-4CB2-409E-8395-1FE02C0AE816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এটি </a:t>
          </a:r>
          <a:r>
            <a:rPr lang="as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16 বার সংশোধন</a:t>
          </a:r>
          <a:r>
            <a: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করা হয়েছে</a:t>
          </a:r>
          <a:endParaRPr lang="en-US" sz="4000" b="1" dirty="0">
            <a:solidFill>
              <a:schemeClr val="tx1"/>
            </a:solidFill>
          </a:endParaRPr>
        </a:p>
      </dgm:t>
    </dgm:pt>
    <dgm:pt modelId="{71156FBF-529E-4839-8D20-A82CBA470032}" type="parTrans" cxnId="{76A6E9D0-B1C7-4A47-888B-BAC4F952751B}">
      <dgm:prSet/>
      <dgm:spPr/>
      <dgm:t>
        <a:bodyPr/>
        <a:lstStyle/>
        <a:p>
          <a:endParaRPr lang="en-US"/>
        </a:p>
      </dgm:t>
    </dgm:pt>
    <dgm:pt modelId="{42C3463D-1FFF-4F4C-9990-53CF2062B7A4}" type="sibTrans" cxnId="{76A6E9D0-B1C7-4A47-888B-BAC4F952751B}">
      <dgm:prSet/>
      <dgm:spPr/>
      <dgm:t>
        <a:bodyPr/>
        <a:lstStyle/>
        <a:p>
          <a:endParaRPr lang="en-US"/>
        </a:p>
      </dgm:t>
    </dgm:pt>
    <dgm:pt modelId="{5B74F654-0A1C-45E9-B773-6D916449C94D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as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মৌলিক অধিকার সংরক্ষণ</a:t>
          </a:r>
          <a:endParaRPr lang="en-US" sz="4000" b="1" dirty="0">
            <a:solidFill>
              <a:schemeClr val="tx1"/>
            </a:solidFill>
          </a:endParaRPr>
        </a:p>
      </dgm:t>
    </dgm:pt>
    <dgm:pt modelId="{AD7BE652-2878-4633-B2FC-24186ED315FA}" type="parTrans" cxnId="{0C245084-ECC1-4DA2-9FE8-9FFF96E081E7}">
      <dgm:prSet/>
      <dgm:spPr/>
      <dgm:t>
        <a:bodyPr/>
        <a:lstStyle/>
        <a:p>
          <a:endParaRPr lang="en-US"/>
        </a:p>
      </dgm:t>
    </dgm:pt>
    <dgm:pt modelId="{8A0B67E1-82BE-42C5-8DD4-CB6DEB90B4A1}" type="sibTrans" cxnId="{0C245084-ECC1-4DA2-9FE8-9FFF96E081E7}">
      <dgm:prSet/>
      <dgm:spPr/>
      <dgm:t>
        <a:bodyPr/>
        <a:lstStyle/>
        <a:p>
          <a:endParaRPr lang="en-US"/>
        </a:p>
      </dgm:t>
    </dgm:pt>
    <dgm:pt modelId="{5DF28F6B-3276-4D06-87A4-C403182A3DF1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as-IN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 কক্ষ বিশিষ্ট আইনসভা</a:t>
          </a:r>
          <a:endParaRPr lang="en-US" sz="4400" b="1" dirty="0">
            <a:solidFill>
              <a:schemeClr val="tx1"/>
            </a:solidFill>
          </a:endParaRPr>
        </a:p>
      </dgm:t>
    </dgm:pt>
    <dgm:pt modelId="{ACC7A02C-E496-4919-A717-BCB5D9067D0E}" type="parTrans" cxnId="{AA882F3D-A736-4EA5-9325-D755B8718674}">
      <dgm:prSet/>
      <dgm:spPr/>
      <dgm:t>
        <a:bodyPr/>
        <a:lstStyle/>
        <a:p>
          <a:endParaRPr lang="en-US"/>
        </a:p>
      </dgm:t>
    </dgm:pt>
    <dgm:pt modelId="{0D37B0BD-BC61-4B1B-92DB-D37D753F7544}" type="sibTrans" cxnId="{AA882F3D-A736-4EA5-9325-D755B8718674}">
      <dgm:prSet/>
      <dgm:spPr/>
      <dgm:t>
        <a:bodyPr/>
        <a:lstStyle/>
        <a:p>
          <a:endParaRPr lang="en-US"/>
        </a:p>
      </dgm:t>
    </dgm:pt>
    <dgm:pt modelId="{94B00935-DDCE-468B-BCE4-310F9377BC70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as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সর্বোচ্চ আইন </a:t>
          </a:r>
          <a:endParaRPr lang="en-US" sz="4000" b="1" dirty="0">
            <a:solidFill>
              <a:schemeClr val="tx1"/>
            </a:solidFill>
          </a:endParaRPr>
        </a:p>
      </dgm:t>
    </dgm:pt>
    <dgm:pt modelId="{1C47CF84-54D9-490F-AD75-33CF242E7044}" type="parTrans" cxnId="{BE2E5550-5D0F-440D-A54F-C4280717FD99}">
      <dgm:prSet/>
      <dgm:spPr/>
      <dgm:t>
        <a:bodyPr/>
        <a:lstStyle/>
        <a:p>
          <a:endParaRPr lang="en-US"/>
        </a:p>
      </dgm:t>
    </dgm:pt>
    <dgm:pt modelId="{81E41A68-3EBD-4AEB-B440-3C9A20095398}" type="sibTrans" cxnId="{BE2E5550-5D0F-440D-A54F-C4280717FD99}">
      <dgm:prSet/>
      <dgm:spPr/>
      <dgm:t>
        <a:bodyPr/>
        <a:lstStyle/>
        <a:p>
          <a:endParaRPr lang="en-US"/>
        </a:p>
      </dgm:t>
    </dgm:pt>
    <dgm:pt modelId="{96C51713-54C0-4952-BB8B-4324878CB20B}">
      <dgm:prSet phldrT="[Text]" custT="1"/>
      <dgm:spPr>
        <a:solidFill>
          <a:schemeClr val="accent6"/>
        </a:solidFill>
      </dgm:spPr>
      <dgm:t>
        <a:bodyPr/>
        <a:lstStyle/>
        <a:p>
          <a:r>
            <a:rPr lang="as-IN" sz="4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1972 সালের সংবিধানের বৈশিষ্ট্য</a:t>
          </a:r>
          <a:endParaRPr lang="en-US" sz="4800" b="1" dirty="0">
            <a:solidFill>
              <a:srgbClr val="FFFF00"/>
            </a:solidFill>
          </a:endParaRPr>
        </a:p>
      </dgm:t>
    </dgm:pt>
    <dgm:pt modelId="{6CDA589D-60C0-457C-A0E3-72AE1A94551B}" type="sibTrans" cxnId="{5A006C63-CEC3-4D27-9FFD-C9CB10820B92}">
      <dgm:prSet/>
      <dgm:spPr/>
      <dgm:t>
        <a:bodyPr/>
        <a:lstStyle/>
        <a:p>
          <a:endParaRPr lang="en-US"/>
        </a:p>
      </dgm:t>
    </dgm:pt>
    <dgm:pt modelId="{1AA59789-6CEC-43DD-98C5-42B507CC375B}" type="parTrans" cxnId="{5A006C63-CEC3-4D27-9FFD-C9CB10820B92}">
      <dgm:prSet/>
      <dgm:spPr/>
      <dgm:t>
        <a:bodyPr/>
        <a:lstStyle/>
        <a:p>
          <a:endParaRPr lang="en-US"/>
        </a:p>
      </dgm:t>
    </dgm:pt>
    <dgm:pt modelId="{F31F52C8-D937-4324-A501-09FF77C874C9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as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এককেন্দ্রিক</a:t>
          </a:r>
          <a:r>
            <a: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রাষ্ট্র</a:t>
          </a:r>
          <a:endParaRPr lang="en-US" sz="4000" b="1" dirty="0">
            <a:solidFill>
              <a:schemeClr val="tx1"/>
            </a:solidFill>
          </a:endParaRPr>
        </a:p>
      </dgm:t>
    </dgm:pt>
    <dgm:pt modelId="{9CC0CCB1-160E-4948-8877-9E89949E4D62}" type="parTrans" cxnId="{D302EC0B-C522-4521-8507-2C7F643D13EE}">
      <dgm:prSet/>
      <dgm:spPr/>
      <dgm:t>
        <a:bodyPr/>
        <a:lstStyle/>
        <a:p>
          <a:endParaRPr lang="en-US"/>
        </a:p>
      </dgm:t>
    </dgm:pt>
    <dgm:pt modelId="{7897AEA4-16B0-495F-85D9-C72AAE5DEC11}" type="sibTrans" cxnId="{D302EC0B-C522-4521-8507-2C7F643D13EE}">
      <dgm:prSet/>
      <dgm:spPr/>
      <dgm:t>
        <a:bodyPr/>
        <a:lstStyle/>
        <a:p>
          <a:endParaRPr lang="en-US"/>
        </a:p>
      </dgm:t>
    </dgm:pt>
    <dgm:pt modelId="{291F3D00-EBCD-4C1D-8D42-32AD6EC76DB7}" type="pres">
      <dgm:prSet presAssocID="{EA81D5DA-57AB-475C-879C-EA4877B77E7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01CFC3-F6B8-4044-AC9B-9019BE6C95B7}" type="pres">
      <dgm:prSet presAssocID="{96C51713-54C0-4952-BB8B-4324878CB20B}" presName="compNode" presStyleCnt="0"/>
      <dgm:spPr/>
    </dgm:pt>
    <dgm:pt modelId="{5F3D2482-0FD4-44FA-95F0-D46740EE2FA7}" type="pres">
      <dgm:prSet presAssocID="{96C51713-54C0-4952-BB8B-4324878CB20B}" presName="aNode" presStyleLbl="bgShp" presStyleIdx="0" presStyleCnt="1" custLinFactNeighborX="-485" custLinFactNeighborY="1489"/>
      <dgm:spPr/>
      <dgm:t>
        <a:bodyPr/>
        <a:lstStyle/>
        <a:p>
          <a:endParaRPr lang="en-US"/>
        </a:p>
      </dgm:t>
    </dgm:pt>
    <dgm:pt modelId="{8D8E40B5-FB0D-4D73-91E5-B2F9E9CEF977}" type="pres">
      <dgm:prSet presAssocID="{96C51713-54C0-4952-BB8B-4324878CB20B}" presName="textNode" presStyleLbl="bgShp" presStyleIdx="0" presStyleCnt="1"/>
      <dgm:spPr/>
      <dgm:t>
        <a:bodyPr/>
        <a:lstStyle/>
        <a:p>
          <a:endParaRPr lang="en-US"/>
        </a:p>
      </dgm:t>
    </dgm:pt>
    <dgm:pt modelId="{2599A1B4-E612-490A-93F8-03AFAC7CA9FD}" type="pres">
      <dgm:prSet presAssocID="{96C51713-54C0-4952-BB8B-4324878CB20B}" presName="compChildNode" presStyleCnt="0"/>
      <dgm:spPr/>
    </dgm:pt>
    <dgm:pt modelId="{6ED04D12-1C7C-4059-9224-4D4FF3BD9E93}" type="pres">
      <dgm:prSet presAssocID="{96C51713-54C0-4952-BB8B-4324878CB20B}" presName="theInnerList" presStyleCnt="0"/>
      <dgm:spPr/>
    </dgm:pt>
    <dgm:pt modelId="{353161C9-9ABE-4828-8382-C156F04C2522}" type="pres">
      <dgm:prSet presAssocID="{6C5968FE-B94E-4D34-AE76-6806034DA379}" presName="childNode" presStyleLbl="node1" presStyleIdx="0" presStyleCnt="8" custLinFactY="-109859" custLinFactNeighborX="124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8EDA6-2A72-45E4-88F4-A1EC7CA93345}" type="pres">
      <dgm:prSet presAssocID="{6C5968FE-B94E-4D34-AE76-6806034DA379}" presName="aSpace2" presStyleCnt="0"/>
      <dgm:spPr/>
    </dgm:pt>
    <dgm:pt modelId="{AD521F1C-125C-422C-A362-6E26C9441B50}" type="pres">
      <dgm:prSet presAssocID="{BD5817CB-0FE9-45AE-A796-F2C0DD33B1EC}" presName="childNode" presStyleLbl="node1" presStyleIdx="1" presStyleCnt="8" custLinFactY="-100000" custLinFactNeighborX="-416" custLinFactNeighborY="-101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DA115-53D6-431A-AD31-CF9682211741}" type="pres">
      <dgm:prSet presAssocID="{BD5817CB-0FE9-45AE-A796-F2C0DD33B1EC}" presName="aSpace2" presStyleCnt="0"/>
      <dgm:spPr/>
    </dgm:pt>
    <dgm:pt modelId="{BDD4BCBF-5F33-4226-A102-F3342A0A894B}" type="pres">
      <dgm:prSet presAssocID="{2DC18FCF-C624-4479-8BD1-A2F2D24C85C7}" presName="childNode" presStyleLbl="node1" presStyleIdx="2" presStyleCnt="8" custLinFactY="-76688" custLinFactNeighborX="-37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894B9-0B75-4700-AE28-03CD618ECC9F}" type="pres">
      <dgm:prSet presAssocID="{2DC18FCF-C624-4479-8BD1-A2F2D24C85C7}" presName="aSpace2" presStyleCnt="0"/>
      <dgm:spPr/>
    </dgm:pt>
    <dgm:pt modelId="{B674A3F0-EB2B-4B88-BD96-B2D40FB9150F}" type="pres">
      <dgm:prSet presAssocID="{94B00935-DDCE-468B-BCE4-310F9377BC70}" presName="childNode" presStyleLbl="node1" presStyleIdx="3" presStyleCnt="8" custLinFactY="-67370" custLinFactNeighborX="32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70874-02A0-4AFA-A112-33AB3651A729}" type="pres">
      <dgm:prSet presAssocID="{94B00935-DDCE-468B-BCE4-310F9377BC70}" presName="aSpace2" presStyleCnt="0"/>
      <dgm:spPr/>
    </dgm:pt>
    <dgm:pt modelId="{46364F5A-1B5E-4D2D-A61A-87311DBAEF99}" type="pres">
      <dgm:prSet presAssocID="{5DF28F6B-3276-4D06-87A4-C403182A3DF1}" presName="childNode" presStyleLbl="node1" presStyleIdx="4" presStyleCnt="8" custLinFactY="-36172" custLinFactNeighborX="-58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FEA00-820B-4CC6-96F6-84B09F375529}" type="pres">
      <dgm:prSet presAssocID="{5DF28F6B-3276-4D06-87A4-C403182A3DF1}" presName="aSpace2" presStyleCnt="0"/>
      <dgm:spPr/>
    </dgm:pt>
    <dgm:pt modelId="{8998D977-9797-4DCD-9649-D9C0B551BBCA}" type="pres">
      <dgm:prSet presAssocID="{5B74F654-0A1C-45E9-B773-6D916449C94D}" presName="childNode" presStyleLbl="node1" presStyleIdx="5" presStyleCnt="8" custLinFactY="-10668" custLinFactNeighborX="-4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24CA4-764E-4FC9-A887-6EB499135FB8}" type="pres">
      <dgm:prSet presAssocID="{5B74F654-0A1C-45E9-B773-6D916449C94D}" presName="aSpace2" presStyleCnt="0"/>
      <dgm:spPr/>
    </dgm:pt>
    <dgm:pt modelId="{149653B1-F788-4CE9-A865-C281ECA61B69}" type="pres">
      <dgm:prSet presAssocID="{F31F52C8-D937-4324-A501-09FF77C874C9}" presName="childNode" presStyleLbl="node1" presStyleIdx="6" presStyleCnt="8" custLinFactNeighborX="-146" custLinFactNeighborY="39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2D0E7-757D-43C1-AC21-DAFF4C7B14F5}" type="pres">
      <dgm:prSet presAssocID="{F31F52C8-D937-4324-A501-09FF77C874C9}" presName="aSpace2" presStyleCnt="0"/>
      <dgm:spPr/>
    </dgm:pt>
    <dgm:pt modelId="{75B5DF84-524E-402E-93EE-268247DAE345}" type="pres">
      <dgm:prSet presAssocID="{19164CB5-4CB2-409E-8395-1FE02C0AE816}" presName="childNode" presStyleLbl="node1" presStyleIdx="7" presStyleCnt="8" custLinFactY="22819" custLinFactNeighborX="-22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3059DA-EB14-499F-B442-9C5338D9A14D}" type="presOf" srcId="{5DF28F6B-3276-4D06-87A4-C403182A3DF1}" destId="{46364F5A-1B5E-4D2D-A61A-87311DBAEF99}" srcOrd="0" destOrd="0" presId="urn:microsoft.com/office/officeart/2005/8/layout/lProcess2"/>
    <dgm:cxn modelId="{03BA1C9C-4A75-40CC-AABD-9F232FC4CC3C}" type="presOf" srcId="{5B74F654-0A1C-45E9-B773-6D916449C94D}" destId="{8998D977-9797-4DCD-9649-D9C0B551BBCA}" srcOrd="0" destOrd="0" presId="urn:microsoft.com/office/officeart/2005/8/layout/lProcess2"/>
    <dgm:cxn modelId="{D5988246-A068-4B9A-903C-EB5CB892BE2A}" type="presOf" srcId="{EA81D5DA-57AB-475C-879C-EA4877B77E73}" destId="{291F3D00-EBCD-4C1D-8D42-32AD6EC76DB7}" srcOrd="0" destOrd="0" presId="urn:microsoft.com/office/officeart/2005/8/layout/lProcess2"/>
    <dgm:cxn modelId="{E1CA8B75-814D-4A6A-8397-9D06C6B48AEE}" type="presOf" srcId="{94B00935-DDCE-468B-BCE4-310F9377BC70}" destId="{B674A3F0-EB2B-4B88-BD96-B2D40FB9150F}" srcOrd="0" destOrd="0" presId="urn:microsoft.com/office/officeart/2005/8/layout/lProcess2"/>
    <dgm:cxn modelId="{D302EC0B-C522-4521-8507-2C7F643D13EE}" srcId="{96C51713-54C0-4952-BB8B-4324878CB20B}" destId="{F31F52C8-D937-4324-A501-09FF77C874C9}" srcOrd="6" destOrd="0" parTransId="{9CC0CCB1-160E-4948-8877-9E89949E4D62}" sibTransId="{7897AEA4-16B0-495F-85D9-C72AAE5DEC11}"/>
    <dgm:cxn modelId="{2D707399-AAF3-43BE-99A9-E7E6C0586EA5}" srcId="{96C51713-54C0-4952-BB8B-4324878CB20B}" destId="{6C5968FE-B94E-4D34-AE76-6806034DA379}" srcOrd="0" destOrd="0" parTransId="{B14223CD-4861-4B3C-A1B2-C7D8A6CBD06D}" sibTransId="{F1293925-4DB9-4A3D-ADF6-6257511DA141}"/>
    <dgm:cxn modelId="{727207B4-83ED-4FA2-B8AE-286A956FFDB9}" type="presOf" srcId="{96C51713-54C0-4952-BB8B-4324878CB20B}" destId="{5F3D2482-0FD4-44FA-95F0-D46740EE2FA7}" srcOrd="0" destOrd="0" presId="urn:microsoft.com/office/officeart/2005/8/layout/lProcess2"/>
    <dgm:cxn modelId="{AA882F3D-A736-4EA5-9325-D755B8718674}" srcId="{96C51713-54C0-4952-BB8B-4324878CB20B}" destId="{5DF28F6B-3276-4D06-87A4-C403182A3DF1}" srcOrd="4" destOrd="0" parTransId="{ACC7A02C-E496-4919-A717-BCB5D9067D0E}" sibTransId="{0D37B0BD-BC61-4B1B-92DB-D37D753F7544}"/>
    <dgm:cxn modelId="{3B0BDBEB-0A66-48BC-8F4D-15AE47DEF7AB}" type="presOf" srcId="{2DC18FCF-C624-4479-8BD1-A2F2D24C85C7}" destId="{BDD4BCBF-5F33-4226-A102-F3342A0A894B}" srcOrd="0" destOrd="0" presId="urn:microsoft.com/office/officeart/2005/8/layout/lProcess2"/>
    <dgm:cxn modelId="{628288D1-CD9C-4EF9-8719-40F907C7FB40}" type="presOf" srcId="{6C5968FE-B94E-4D34-AE76-6806034DA379}" destId="{353161C9-9ABE-4828-8382-C156F04C2522}" srcOrd="0" destOrd="0" presId="urn:microsoft.com/office/officeart/2005/8/layout/lProcess2"/>
    <dgm:cxn modelId="{0C245084-ECC1-4DA2-9FE8-9FFF96E081E7}" srcId="{96C51713-54C0-4952-BB8B-4324878CB20B}" destId="{5B74F654-0A1C-45E9-B773-6D916449C94D}" srcOrd="5" destOrd="0" parTransId="{AD7BE652-2878-4633-B2FC-24186ED315FA}" sibTransId="{8A0B67E1-82BE-42C5-8DD4-CB6DEB90B4A1}"/>
    <dgm:cxn modelId="{76A6E9D0-B1C7-4A47-888B-BAC4F952751B}" srcId="{96C51713-54C0-4952-BB8B-4324878CB20B}" destId="{19164CB5-4CB2-409E-8395-1FE02C0AE816}" srcOrd="7" destOrd="0" parTransId="{71156FBF-529E-4839-8D20-A82CBA470032}" sibTransId="{42C3463D-1FFF-4F4C-9990-53CF2062B7A4}"/>
    <dgm:cxn modelId="{5A006C63-CEC3-4D27-9FFD-C9CB10820B92}" srcId="{EA81D5DA-57AB-475C-879C-EA4877B77E73}" destId="{96C51713-54C0-4952-BB8B-4324878CB20B}" srcOrd="0" destOrd="0" parTransId="{1AA59789-6CEC-43DD-98C5-42B507CC375B}" sibTransId="{6CDA589D-60C0-457C-A0E3-72AE1A94551B}"/>
    <dgm:cxn modelId="{5DE54651-1DF4-468E-9E2C-FDD536F197D7}" type="presOf" srcId="{19164CB5-4CB2-409E-8395-1FE02C0AE816}" destId="{75B5DF84-524E-402E-93EE-268247DAE345}" srcOrd="0" destOrd="0" presId="urn:microsoft.com/office/officeart/2005/8/layout/lProcess2"/>
    <dgm:cxn modelId="{259B5937-C6A9-4D28-A2D4-5B10537FDAA6}" type="presOf" srcId="{F31F52C8-D937-4324-A501-09FF77C874C9}" destId="{149653B1-F788-4CE9-A865-C281ECA61B69}" srcOrd="0" destOrd="0" presId="urn:microsoft.com/office/officeart/2005/8/layout/lProcess2"/>
    <dgm:cxn modelId="{439DAF49-2A39-4E60-887C-4C8928CE6F86}" srcId="{96C51713-54C0-4952-BB8B-4324878CB20B}" destId="{BD5817CB-0FE9-45AE-A796-F2C0DD33B1EC}" srcOrd="1" destOrd="0" parTransId="{0689266C-3387-44A1-985B-55E6D8FA2116}" sibTransId="{500B0857-53D0-415A-B04E-800173F340F3}"/>
    <dgm:cxn modelId="{5F9AB6C3-C60A-4373-AAE6-DDDE1F302EC5}" type="presOf" srcId="{BD5817CB-0FE9-45AE-A796-F2C0DD33B1EC}" destId="{AD521F1C-125C-422C-A362-6E26C9441B50}" srcOrd="0" destOrd="0" presId="urn:microsoft.com/office/officeart/2005/8/layout/lProcess2"/>
    <dgm:cxn modelId="{20174DE0-C751-4127-B90B-548CC2490536}" type="presOf" srcId="{96C51713-54C0-4952-BB8B-4324878CB20B}" destId="{8D8E40B5-FB0D-4D73-91E5-B2F9E9CEF977}" srcOrd="1" destOrd="0" presId="urn:microsoft.com/office/officeart/2005/8/layout/lProcess2"/>
    <dgm:cxn modelId="{BE2E5550-5D0F-440D-A54F-C4280717FD99}" srcId="{96C51713-54C0-4952-BB8B-4324878CB20B}" destId="{94B00935-DDCE-468B-BCE4-310F9377BC70}" srcOrd="3" destOrd="0" parTransId="{1C47CF84-54D9-490F-AD75-33CF242E7044}" sibTransId="{81E41A68-3EBD-4AEB-B440-3C9A20095398}"/>
    <dgm:cxn modelId="{CD19CADB-AFB9-4C38-A2D8-823E0B70FC1C}" srcId="{96C51713-54C0-4952-BB8B-4324878CB20B}" destId="{2DC18FCF-C624-4479-8BD1-A2F2D24C85C7}" srcOrd="2" destOrd="0" parTransId="{D9946C6E-0527-4D57-82A7-C27134745C94}" sibTransId="{0AB092CE-15BB-499C-904F-AB617177962F}"/>
    <dgm:cxn modelId="{F8E4D1B7-F87E-44F7-9C31-BC4EFC903D7E}" type="presParOf" srcId="{291F3D00-EBCD-4C1D-8D42-32AD6EC76DB7}" destId="{4801CFC3-F6B8-4044-AC9B-9019BE6C95B7}" srcOrd="0" destOrd="0" presId="urn:microsoft.com/office/officeart/2005/8/layout/lProcess2"/>
    <dgm:cxn modelId="{1543ABDE-7190-415C-876F-ECA30342DE7B}" type="presParOf" srcId="{4801CFC3-F6B8-4044-AC9B-9019BE6C95B7}" destId="{5F3D2482-0FD4-44FA-95F0-D46740EE2FA7}" srcOrd="0" destOrd="0" presId="urn:microsoft.com/office/officeart/2005/8/layout/lProcess2"/>
    <dgm:cxn modelId="{A772C1C6-AA34-4D6B-8241-78B0D7DDC101}" type="presParOf" srcId="{4801CFC3-F6B8-4044-AC9B-9019BE6C95B7}" destId="{8D8E40B5-FB0D-4D73-91E5-B2F9E9CEF977}" srcOrd="1" destOrd="0" presId="urn:microsoft.com/office/officeart/2005/8/layout/lProcess2"/>
    <dgm:cxn modelId="{041C90B7-3757-4D20-A5D7-02998FAC2DED}" type="presParOf" srcId="{4801CFC3-F6B8-4044-AC9B-9019BE6C95B7}" destId="{2599A1B4-E612-490A-93F8-03AFAC7CA9FD}" srcOrd="2" destOrd="0" presId="urn:microsoft.com/office/officeart/2005/8/layout/lProcess2"/>
    <dgm:cxn modelId="{74F4E29A-CB42-477B-AA46-DDE0E77027B1}" type="presParOf" srcId="{2599A1B4-E612-490A-93F8-03AFAC7CA9FD}" destId="{6ED04D12-1C7C-4059-9224-4D4FF3BD9E93}" srcOrd="0" destOrd="0" presId="urn:microsoft.com/office/officeart/2005/8/layout/lProcess2"/>
    <dgm:cxn modelId="{12A54F66-37CC-46F3-A1EB-8595B97E5976}" type="presParOf" srcId="{6ED04D12-1C7C-4059-9224-4D4FF3BD9E93}" destId="{353161C9-9ABE-4828-8382-C156F04C2522}" srcOrd="0" destOrd="0" presId="urn:microsoft.com/office/officeart/2005/8/layout/lProcess2"/>
    <dgm:cxn modelId="{0C5B1E6E-3546-4403-B53E-40F1923FFEA6}" type="presParOf" srcId="{6ED04D12-1C7C-4059-9224-4D4FF3BD9E93}" destId="{A318EDA6-2A72-45E4-88F4-A1EC7CA93345}" srcOrd="1" destOrd="0" presId="urn:microsoft.com/office/officeart/2005/8/layout/lProcess2"/>
    <dgm:cxn modelId="{79692D48-F368-4872-B28E-E4517004FA16}" type="presParOf" srcId="{6ED04D12-1C7C-4059-9224-4D4FF3BD9E93}" destId="{AD521F1C-125C-422C-A362-6E26C9441B50}" srcOrd="2" destOrd="0" presId="urn:microsoft.com/office/officeart/2005/8/layout/lProcess2"/>
    <dgm:cxn modelId="{03DDBAC5-66F4-470B-B8D7-A5731224133E}" type="presParOf" srcId="{6ED04D12-1C7C-4059-9224-4D4FF3BD9E93}" destId="{9F7DA115-53D6-431A-AD31-CF9682211741}" srcOrd="3" destOrd="0" presId="urn:microsoft.com/office/officeart/2005/8/layout/lProcess2"/>
    <dgm:cxn modelId="{8C753F35-73AB-4BB0-A1B2-2136CF217F7E}" type="presParOf" srcId="{6ED04D12-1C7C-4059-9224-4D4FF3BD9E93}" destId="{BDD4BCBF-5F33-4226-A102-F3342A0A894B}" srcOrd="4" destOrd="0" presId="urn:microsoft.com/office/officeart/2005/8/layout/lProcess2"/>
    <dgm:cxn modelId="{E4199C1B-8943-4865-B06C-D36D44AE9D75}" type="presParOf" srcId="{6ED04D12-1C7C-4059-9224-4D4FF3BD9E93}" destId="{908894B9-0B75-4700-AE28-03CD618ECC9F}" srcOrd="5" destOrd="0" presId="urn:microsoft.com/office/officeart/2005/8/layout/lProcess2"/>
    <dgm:cxn modelId="{CFF5C15B-C3C9-4C5B-830F-74124A0ACCC3}" type="presParOf" srcId="{6ED04D12-1C7C-4059-9224-4D4FF3BD9E93}" destId="{B674A3F0-EB2B-4B88-BD96-B2D40FB9150F}" srcOrd="6" destOrd="0" presId="urn:microsoft.com/office/officeart/2005/8/layout/lProcess2"/>
    <dgm:cxn modelId="{1C9025E8-60EB-451C-826D-0A3373EFC03A}" type="presParOf" srcId="{6ED04D12-1C7C-4059-9224-4D4FF3BD9E93}" destId="{0F870874-02A0-4AFA-A112-33AB3651A729}" srcOrd="7" destOrd="0" presId="urn:microsoft.com/office/officeart/2005/8/layout/lProcess2"/>
    <dgm:cxn modelId="{72A5962B-2DCE-46A8-81C3-C36EC6A4EB39}" type="presParOf" srcId="{6ED04D12-1C7C-4059-9224-4D4FF3BD9E93}" destId="{46364F5A-1B5E-4D2D-A61A-87311DBAEF99}" srcOrd="8" destOrd="0" presId="urn:microsoft.com/office/officeart/2005/8/layout/lProcess2"/>
    <dgm:cxn modelId="{94E6CFB5-90CC-4224-AEE7-9696138D6F89}" type="presParOf" srcId="{6ED04D12-1C7C-4059-9224-4D4FF3BD9E93}" destId="{691FEA00-820B-4CC6-96F6-84B09F375529}" srcOrd="9" destOrd="0" presId="urn:microsoft.com/office/officeart/2005/8/layout/lProcess2"/>
    <dgm:cxn modelId="{6B056EF6-65EE-4863-B4BB-64975B8C4921}" type="presParOf" srcId="{6ED04D12-1C7C-4059-9224-4D4FF3BD9E93}" destId="{8998D977-9797-4DCD-9649-D9C0B551BBCA}" srcOrd="10" destOrd="0" presId="urn:microsoft.com/office/officeart/2005/8/layout/lProcess2"/>
    <dgm:cxn modelId="{3F817EFE-6AD8-4917-9C09-3F9B4F5CFFC7}" type="presParOf" srcId="{6ED04D12-1C7C-4059-9224-4D4FF3BD9E93}" destId="{31424CA4-764E-4FC9-A887-6EB499135FB8}" srcOrd="11" destOrd="0" presId="urn:microsoft.com/office/officeart/2005/8/layout/lProcess2"/>
    <dgm:cxn modelId="{50C2590D-F85C-43EA-8245-C0081C1B1705}" type="presParOf" srcId="{6ED04D12-1C7C-4059-9224-4D4FF3BD9E93}" destId="{149653B1-F788-4CE9-A865-C281ECA61B69}" srcOrd="12" destOrd="0" presId="urn:microsoft.com/office/officeart/2005/8/layout/lProcess2"/>
    <dgm:cxn modelId="{7E65A8CF-7563-4238-8F97-971F5BBC9C9D}" type="presParOf" srcId="{6ED04D12-1C7C-4059-9224-4D4FF3BD9E93}" destId="{4022D0E7-757D-43C1-AC21-DAFF4C7B14F5}" srcOrd="13" destOrd="0" presId="urn:microsoft.com/office/officeart/2005/8/layout/lProcess2"/>
    <dgm:cxn modelId="{4D403E95-2016-4278-B3EE-4265D24FF631}" type="presParOf" srcId="{6ED04D12-1C7C-4059-9224-4D4FF3BD9E93}" destId="{75B5DF84-524E-402E-93EE-268247DAE345}" srcOrd="1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F55F7-6F26-437F-A156-5BBF5FBB47C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2213" y="857250"/>
            <a:ext cx="42195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EF599-3AFE-4C3F-8F04-EBE521C5F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4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1C2B4-F563-4CD8-877B-8495DD3466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79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1C2B4-F563-4CD8-877B-8495DD3466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8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1650" y="1272011"/>
            <a:ext cx="1062990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650" y="4082310"/>
            <a:ext cx="106299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34A0-2135-47C5-8D81-1380600CB0F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52FB-3CAA-4A12-80A3-F6C87B94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1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34A0-2135-47C5-8D81-1380600CB0F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52FB-3CAA-4A12-80A3-F6C87B94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2696" y="413808"/>
            <a:ext cx="3056096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4407" y="413808"/>
            <a:ext cx="8991124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34A0-2135-47C5-8D81-1380600CB0F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52FB-3CAA-4A12-80A3-F6C87B94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9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34A0-2135-47C5-8D81-1380600CB0F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52FB-3CAA-4A12-80A3-F6C87B94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8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26" y="1937704"/>
            <a:ext cx="12224385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026" y="5201392"/>
            <a:ext cx="12224385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34A0-2135-47C5-8D81-1380600CB0F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52FB-3CAA-4A12-80A3-F6C87B94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4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4408" y="2069042"/>
            <a:ext cx="602361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5183" y="2069042"/>
            <a:ext cx="602361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34A0-2135-47C5-8D81-1380600CB0F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52FB-3CAA-4A12-80A3-F6C87B94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5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254" y="413809"/>
            <a:ext cx="12224385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6254" y="1905318"/>
            <a:ext cx="5995927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6254" y="2839085"/>
            <a:ext cx="5995927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75183" y="1905318"/>
            <a:ext cx="6025456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75183" y="2839085"/>
            <a:ext cx="6025456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34A0-2135-47C5-8D81-1380600CB0F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52FB-3CAA-4A12-80A3-F6C87B94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9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34A0-2135-47C5-8D81-1380600CB0F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52FB-3CAA-4A12-80A3-F6C87B94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8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34A0-2135-47C5-8D81-1380600CB0F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52FB-3CAA-4A12-80A3-F6C87B94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7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254" y="518160"/>
            <a:ext cx="4571226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5456" y="1119082"/>
            <a:ext cx="7175183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6254" y="2331720"/>
            <a:ext cx="4571226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34A0-2135-47C5-8D81-1380600CB0F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52FB-3CAA-4A12-80A3-F6C87B94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1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254" y="518160"/>
            <a:ext cx="4571226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25456" y="1119082"/>
            <a:ext cx="7175183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6254" y="2331720"/>
            <a:ext cx="4571226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34A0-2135-47C5-8D81-1380600CB0F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52FB-3CAA-4A12-80A3-F6C87B94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8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accent1">
                <a:lumMod val="5000"/>
                <a:lumOff val="9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4408" y="413809"/>
            <a:ext cx="12224385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4408" y="2069042"/>
            <a:ext cx="12224385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4408" y="7203864"/>
            <a:ext cx="318897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34A0-2135-47C5-8D81-1380600CB0F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4873" y="7203864"/>
            <a:ext cx="4783455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09823" y="7203864"/>
            <a:ext cx="318897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F52FB-3CAA-4A12-80A3-F6C87B94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9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92" y="1"/>
            <a:ext cx="13166578" cy="75140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2097" y="0"/>
            <a:ext cx="3877414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480" b="1" dirty="0" err="1">
                <a:solidFill>
                  <a:srgbClr val="FF0000"/>
                </a:solidFill>
                <a:latin typeface="NikoshBAN"/>
              </a:rPr>
              <a:t>স্বাগতম</a:t>
            </a:r>
            <a:endParaRPr lang="en-US" sz="7480" dirty="0"/>
          </a:p>
        </p:txBody>
      </p:sp>
    </p:spTree>
    <p:extLst>
      <p:ext uri="{BB962C8B-B14F-4D97-AF65-F5344CB8AC3E}">
        <p14:creationId xmlns:p14="http://schemas.microsoft.com/office/powerpoint/2010/main" val="36287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7830" y="150962"/>
            <a:ext cx="13957541" cy="7470475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26694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53389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80083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106778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33472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60166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86861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213555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25986" y="1496394"/>
            <a:ext cx="7848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অস্থা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য়ী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সংবিধান আদেশ জারি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১৯৭২ সালে ১১ জানুয়ারি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8" y="299748"/>
            <a:ext cx="4716737" cy="3144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22404" y="3444239"/>
            <a:ext cx="3638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1345258" y="7035902"/>
            <a:ext cx="2775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 শাসন ব্যবস্থার 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75" y="4204290"/>
            <a:ext cx="4716737" cy="2657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5361" y="4204290"/>
            <a:ext cx="4685333" cy="2638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8595361" y="7001390"/>
            <a:ext cx="4884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সংসদী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সরকার ব্যবস্থা প্রবর্তন করা হ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as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055746" y="1247761"/>
            <a:ext cx="979455" cy="1082040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947125" y="4981979"/>
            <a:ext cx="1729740" cy="1101718"/>
            <a:chOff x="5947125" y="5329562"/>
            <a:chExt cx="1729740" cy="1101718"/>
          </a:xfrm>
        </p:grpSpPr>
        <p:sp>
          <p:nvSpPr>
            <p:cNvPr id="13" name="Right Arrow 12"/>
            <p:cNvSpPr/>
            <p:nvPr/>
          </p:nvSpPr>
          <p:spPr>
            <a:xfrm>
              <a:off x="6105352" y="5329562"/>
              <a:ext cx="1571513" cy="1101718"/>
            </a:xfrm>
            <a:prstGeom prst="rightArrow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47125" y="5674659"/>
              <a:ext cx="1571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পরিবর্তে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3565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1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3585342"/>
              </p:ext>
            </p:extLst>
          </p:nvPr>
        </p:nvGraphicFramePr>
        <p:xfrm>
          <a:off x="180109" y="306239"/>
          <a:ext cx="13993091" cy="7466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68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51964B-3228-4734-90E6-1FD9DB703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E851964B-3228-4734-90E6-1FD9DB7037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E851964B-3228-4734-90E6-1FD9DB703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E851964B-3228-4734-90E6-1FD9DB703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4E56D8-1EA2-4EDA-9823-A6FD0B9EF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034E56D8-1EA2-4EDA-9823-A6FD0B9EF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034E56D8-1EA2-4EDA-9823-A6FD0B9EF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034E56D8-1EA2-4EDA-9823-A6FD0B9EF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67C457-EB5B-4D17-8362-3F975CD5F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E967C457-EB5B-4D17-8362-3F975CD5FD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E967C457-EB5B-4D17-8362-3F975CD5F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E967C457-EB5B-4D17-8362-3F975CD5F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32D9F1-48B9-4BF6-9191-0C6DF4EC7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B432D9F1-48B9-4BF6-9191-0C6DF4EC7A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B432D9F1-48B9-4BF6-9191-0C6DF4EC7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B432D9F1-48B9-4BF6-9191-0C6DF4EC7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735773-0FF4-49DF-A534-AF71069BC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1D735773-0FF4-49DF-A534-AF71069BC0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1D735773-0FF4-49DF-A534-AF71069BC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1D735773-0FF4-49DF-A534-AF71069BC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5D353E-D725-49F2-A4CB-557DA7464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955D353E-D725-49F2-A4CB-557DA7464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955D353E-D725-49F2-A4CB-557DA7464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955D353E-D725-49F2-A4CB-557DA7464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49EDA1-0F61-47ED-9B1C-AA82B250D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1C49EDA1-0F61-47ED-9B1C-AA82B250DD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1C49EDA1-0F61-47ED-9B1C-AA82B250D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1C49EDA1-0F61-47ED-9B1C-AA82B250D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16F11B-B29C-409A-827C-1119A0F8A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DF16F11B-B29C-409A-827C-1119A0F8A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DF16F11B-B29C-409A-827C-1119A0F8A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DF16F11B-B29C-409A-827C-1119A0F8A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93DBA2-4B8D-4C31-A87F-EEE3B1534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4693DBA2-4B8D-4C31-A87F-EEE3B1534F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4693DBA2-4B8D-4C31-A87F-EEE3B1534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4693DBA2-4B8D-4C31-A87F-EEE3B1534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01F46A-5BDA-4DBC-A7D9-0BDC5779D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CA01F46A-5BDA-4DBC-A7D9-0BDC5779DD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CA01F46A-5BDA-4DBC-A7D9-0BDC5779D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CA01F46A-5BDA-4DBC-A7D9-0BDC5779D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E41866-DC2D-406C-99EF-D84B01CF1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D5E41866-DC2D-406C-99EF-D84B01CF1C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D5E41866-DC2D-406C-99EF-D84B01CF1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D5E41866-DC2D-406C-99EF-D84B01CF1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830" y="150962"/>
            <a:ext cx="13957541" cy="7470475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26694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53389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80083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106778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33472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60166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86861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213555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95286" y="1195807"/>
            <a:ext cx="6103439" cy="1150187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একটি ভিডিও দেখি</a:t>
            </a:r>
          </a:p>
          <a:p>
            <a:endParaRPr lang="en-US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418209"/>
              </p:ext>
            </p:extLst>
          </p:nvPr>
        </p:nvGraphicFramePr>
        <p:xfrm>
          <a:off x="5914409" y="2876839"/>
          <a:ext cx="3057377" cy="257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14409" y="2876839"/>
                        <a:ext cx="3057377" cy="2579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190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828" y="0"/>
            <a:ext cx="13957541" cy="7470475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26694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53389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80083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106778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33472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60166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86861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213555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646229" y="488026"/>
            <a:ext cx="3128752" cy="1144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as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য়ঃ</a:t>
            </a:r>
            <a:r>
              <a:rPr lang="as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307" y="5275427"/>
            <a:ext cx="1285058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as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অস্থা</a:t>
            </a:r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য়ী</a:t>
            </a:r>
            <a:r>
              <a:rPr lang="as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সংবিধান আদেশ এর বিভিন্ন দিক বর্ণনা </a:t>
            </a:r>
            <a:r>
              <a:rPr lang="as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51410" y="293914"/>
            <a:ext cx="5873931" cy="4408714"/>
            <a:chOff x="1082040" y="274666"/>
            <a:chExt cx="4572000" cy="3839045"/>
          </a:xfrm>
        </p:grpSpPr>
        <p:sp>
          <p:nvSpPr>
            <p:cNvPr id="3" name="Rectangle 2"/>
            <p:cNvSpPr/>
            <p:nvPr/>
          </p:nvSpPr>
          <p:spPr>
            <a:xfrm>
              <a:off x="2008414" y="3501635"/>
              <a:ext cx="2380706" cy="612076"/>
            </a:xfrm>
            <a:prstGeom prst="rect">
              <a:avLst/>
            </a:prstGeom>
          </p:spPr>
          <p:txBody>
            <a:bodyPr wrap="square">
              <a:prstTxWarp prst="textDeflateBottom">
                <a:avLst/>
              </a:prstTxWarp>
              <a:spAutoFit/>
            </a:bodyPr>
            <a:lstStyle/>
            <a:p>
              <a:r>
                <a:rPr lang="as-IN" sz="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জো</a:t>
              </a:r>
              <a:r>
                <a:rPr lang="bn-IN" sz="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ড়ায় </a:t>
              </a:r>
              <a:r>
                <a:rPr lang="as-IN" sz="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8"/>
            <a:stretch/>
          </p:blipFill>
          <p:spPr>
            <a:xfrm>
              <a:off x="1082040" y="274666"/>
              <a:ext cx="4572000" cy="302514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87039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58810205"/>
              </p:ext>
            </p:extLst>
          </p:nvPr>
        </p:nvGraphicFramePr>
        <p:xfrm>
          <a:off x="60960" y="1"/>
          <a:ext cx="13990320" cy="7445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008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3D2482-0FD4-44FA-95F0-D46740EE2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5F3D2482-0FD4-44FA-95F0-D46740EE2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5F3D2482-0FD4-44FA-95F0-D46740EE2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5F3D2482-0FD4-44FA-95F0-D46740EE2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3161C9-9ABE-4828-8382-C156F04C2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353161C9-9ABE-4828-8382-C156F04C25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353161C9-9ABE-4828-8382-C156F04C2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353161C9-9ABE-4828-8382-C156F04C2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521F1C-125C-422C-A362-6E26C9441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AD521F1C-125C-422C-A362-6E26C9441B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AD521F1C-125C-422C-A362-6E26C9441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AD521F1C-125C-422C-A362-6E26C9441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D4BCBF-5F33-4226-A102-F3342A0A8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BDD4BCBF-5F33-4226-A102-F3342A0A89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BDD4BCBF-5F33-4226-A102-F3342A0A8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BDD4BCBF-5F33-4226-A102-F3342A0A8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74A3F0-EB2B-4B88-BD96-B2D40FB91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B674A3F0-EB2B-4B88-BD96-B2D40FB915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B674A3F0-EB2B-4B88-BD96-B2D40FB91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B674A3F0-EB2B-4B88-BD96-B2D40FB91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364F5A-1B5E-4D2D-A61A-87311DBAE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46364F5A-1B5E-4D2D-A61A-87311DBAE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46364F5A-1B5E-4D2D-A61A-87311DBAE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46364F5A-1B5E-4D2D-A61A-87311DBAE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98D977-9797-4DCD-9649-D9C0B551B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8998D977-9797-4DCD-9649-D9C0B551B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8998D977-9797-4DCD-9649-D9C0B551B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8998D977-9797-4DCD-9649-D9C0B551B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9653B1-F788-4CE9-A865-C281ECA61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graphicEl>
                                              <a:dgm id="{149653B1-F788-4CE9-A865-C281ECA61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149653B1-F788-4CE9-A865-C281ECA61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graphicEl>
                                              <a:dgm id="{149653B1-F788-4CE9-A865-C281ECA61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B5DF84-524E-402E-93EE-268247DAE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75B5DF84-524E-402E-93EE-268247DAE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75B5DF84-524E-402E-93EE-268247DAE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75B5DF84-524E-402E-93EE-268247DAE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830" y="133709"/>
            <a:ext cx="13957541" cy="7470475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26694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53389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80083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106778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33472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60166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86861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213555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737273" y="568037"/>
            <a:ext cx="2629535" cy="854433"/>
          </a:xfrm>
          <a:prstGeom prst="rect">
            <a:avLst/>
          </a:prstGeom>
        </p:spPr>
        <p:txBody>
          <a:bodyPr wrap="none">
            <a:prstTxWarp prst="textCurveUp">
              <a:avLst/>
            </a:prstTxWarp>
            <a:spAutoFit/>
          </a:bodyPr>
          <a:lstStyle/>
          <a:p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bn-IN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য়ঃ </a:t>
            </a:r>
            <a:r>
              <a:rPr lang="bn-BD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</a:t>
            </a:r>
            <a:r>
              <a:rPr lang="as-IN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as-IN" sz="1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8982" y="5078482"/>
            <a:ext cx="12663054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১৯৭২</a:t>
            </a:r>
            <a:r>
              <a:rPr lang="as-IN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 সংবিধানের </a:t>
            </a:r>
            <a:r>
              <a:rPr lang="as-IN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বৈশিষ্ট্যগুলি </a:t>
            </a:r>
            <a:r>
              <a:rPr lang="as-IN" sz="7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 </a:t>
            </a:r>
            <a:r>
              <a:rPr lang="as-IN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b="1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0560" y="240676"/>
            <a:ext cx="5593272" cy="3827780"/>
            <a:chOff x="670560" y="133996"/>
            <a:chExt cx="5593272" cy="3827780"/>
          </a:xfrm>
        </p:grpSpPr>
        <p:sp>
          <p:nvSpPr>
            <p:cNvPr id="2" name="Rectangle 1"/>
            <p:cNvSpPr/>
            <p:nvPr/>
          </p:nvSpPr>
          <p:spPr>
            <a:xfrm>
              <a:off x="2713852" y="3607833"/>
              <a:ext cx="1506687" cy="353943"/>
            </a:xfrm>
            <a:prstGeom prst="rect">
              <a:avLst/>
            </a:prstGeom>
          </p:spPr>
          <p:txBody>
            <a:bodyPr wrap="none">
              <a:prstTxWarp prst="textCurveDown">
                <a:avLst/>
              </a:prstTxWarp>
              <a:spAutoFit/>
            </a:bodyPr>
            <a:lstStyle/>
            <a:p>
              <a:r>
                <a:rPr lang="as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দলী</a:t>
              </a:r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" y="133996"/>
              <a:ext cx="5593272" cy="3355963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350255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 flipV="1">
            <a:off x="4811449" y="161626"/>
            <a:ext cx="4069313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80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8146" y="2415471"/>
            <a:ext cx="12981709" cy="4566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as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সংবিধানের 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মূলনীতি </a:t>
            </a:r>
            <a:r>
              <a:rPr lang="as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as-IN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as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</a:t>
            </a:r>
            <a:r>
              <a:rPr lang="as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</a:t>
            </a:r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য়ী</a:t>
            </a:r>
            <a:r>
              <a:rPr lang="as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 আদেশ জারি </a:t>
            </a:r>
            <a:r>
              <a:rPr lang="as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7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887" y="5137563"/>
            <a:ext cx="13477604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7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সংবিধান ও ভারতের সংবিধানের তুলনামূলক দশটি </a:t>
            </a:r>
            <a:r>
              <a:rPr lang="bn-IN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</a:t>
            </a:r>
            <a:r>
              <a:rPr lang="as-IN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সাদৃশ্য লিখ</a:t>
            </a:r>
            <a:r>
              <a:rPr lang="bn-IN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7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7745" y="872243"/>
            <a:ext cx="4282440" cy="1200329"/>
          </a:xfrm>
          <a:prstGeom prst="rect">
            <a:avLst/>
          </a:prstGeom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164" y="428897"/>
            <a:ext cx="5438067" cy="336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1">
                <a:lumMod val="5000"/>
                <a:lumOff val="9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26" y="124691"/>
            <a:ext cx="13595927" cy="76477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5656" y="124691"/>
            <a:ext cx="417497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2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68658" y="893670"/>
            <a:ext cx="7046478" cy="112268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40" b="1" dirty="0" err="1">
                <a:solidFill>
                  <a:schemeClr val="tx1"/>
                </a:solidFill>
                <a:latin typeface="NikoshBAN" panose="02000000000000000000"/>
              </a:rPr>
              <a:t>শিক্ষক</a:t>
            </a:r>
            <a:r>
              <a:rPr lang="en-US" sz="544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5440" b="1" dirty="0" err="1">
                <a:solidFill>
                  <a:schemeClr val="tx1"/>
                </a:solidFill>
                <a:latin typeface="NikoshBAN" panose="02000000000000000000"/>
              </a:rPr>
              <a:t>পরিচিতি</a:t>
            </a:r>
            <a:r>
              <a:rPr lang="en-US" sz="544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350" dirty="0">
                <a:latin typeface="NikoshBAN" panose="0200000000000000000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0976" y="2310012"/>
            <a:ext cx="8393046" cy="446592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71521" indent="-971521">
              <a:buFont typeface="Wingdings" panose="05000000000000000000" pitchFamily="2" charset="2"/>
              <a:buChar char="v"/>
            </a:pPr>
            <a:r>
              <a:rPr lang="en-US" sz="612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মোঃ </a:t>
            </a:r>
            <a:r>
              <a:rPr lang="en-US" sz="6120" b="1" dirty="0" err="1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আমির</a:t>
            </a:r>
            <a:r>
              <a:rPr lang="en-US" sz="612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120" b="1" dirty="0" err="1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হোসেন</a:t>
            </a:r>
            <a:endParaRPr lang="bn-IN" sz="6800" b="1" dirty="0">
              <a:solidFill>
                <a:schemeClr val="accent4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647681" indent="-647681">
              <a:buFont typeface="Wingdings" panose="05000000000000000000" pitchFamily="2" charset="2"/>
              <a:buChar char="v"/>
            </a:pPr>
            <a:r>
              <a:rPr lang="en-US" sz="544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সহকারি</a:t>
            </a:r>
            <a:r>
              <a:rPr lang="en-US" sz="544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4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4987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987" b="1" i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4533" b="1" i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সমাজ</a:t>
            </a:r>
            <a:r>
              <a:rPr lang="en-US" sz="4533" b="1" i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33" b="1" i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বিজ্ঞান</a:t>
            </a:r>
            <a:r>
              <a:rPr lang="en-US" sz="4533" b="1" i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</a:p>
          <a:p>
            <a:pPr marL="647681" indent="-647681">
              <a:buFont typeface="Wingdings" panose="05000000000000000000" pitchFamily="2" charset="2"/>
              <a:buChar char="v"/>
            </a:pPr>
            <a:r>
              <a:rPr lang="en-US" sz="4987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8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মদিনাতুল</a:t>
            </a:r>
            <a:r>
              <a:rPr lang="en-US" sz="408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8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উলুম</a:t>
            </a:r>
            <a:r>
              <a:rPr lang="en-US" sz="408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8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ইসলামিয়া</a:t>
            </a:r>
            <a:r>
              <a:rPr lang="en-US" sz="408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8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দাখিল</a:t>
            </a:r>
            <a:r>
              <a:rPr lang="en-US" sz="408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8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মাদরাসা</a:t>
            </a:r>
            <a:r>
              <a:rPr lang="en-US" sz="408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27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79hossainamir@gmail.com</a:t>
            </a:r>
            <a:r>
              <a:rPr lang="en-US" sz="4533" b="1" i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647681" indent="-647681">
              <a:buFont typeface="Wingdings" panose="05000000000000000000" pitchFamily="2" charset="2"/>
              <a:buChar char="v"/>
            </a:pPr>
            <a:r>
              <a:rPr lang="bn-IN" sz="544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ফোনঃ ০১৭১৪-৩১৫৭৭২</a:t>
            </a:r>
            <a:endParaRPr lang="en-US" sz="544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0" r="2831"/>
          <a:stretch/>
        </p:blipFill>
        <p:spPr>
          <a:xfrm>
            <a:off x="9554022" y="2310012"/>
            <a:ext cx="3578923" cy="36109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8592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82506" y="90930"/>
            <a:ext cx="5884816" cy="162730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40" b="1" dirty="0" err="1">
                <a:solidFill>
                  <a:schemeClr val="tx1"/>
                </a:solidFill>
                <a:latin typeface="NikoshBAN"/>
              </a:rPr>
              <a:t>পাঠ</a:t>
            </a:r>
            <a:r>
              <a:rPr lang="en-US" sz="544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5440" b="1" dirty="0" err="1">
                <a:solidFill>
                  <a:schemeClr val="tx1"/>
                </a:solidFill>
                <a:latin typeface="NikoshBAN"/>
              </a:rPr>
              <a:t>পরিচিতি</a:t>
            </a:r>
            <a:r>
              <a:rPr lang="en-US" sz="544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350" dirty="0">
                <a:latin typeface="NikoshBAN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04800" y="1912793"/>
            <a:ext cx="8853054" cy="572106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5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115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115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</a:p>
          <a:p>
            <a:r>
              <a:rPr lang="bn-BD" sz="7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72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bn-BD" sz="72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৪০মিনিট</a:t>
            </a:r>
          </a:p>
          <a:p>
            <a:r>
              <a:rPr lang="en-US" sz="80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28</a:t>
            </a:r>
            <a:r>
              <a:rPr lang="bn-BD" sz="7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 </a:t>
            </a:r>
            <a:r>
              <a:rPr lang="bn-BD" sz="7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7963" y="2106756"/>
            <a:ext cx="4294910" cy="529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1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5" t="3857" r="1046"/>
          <a:stretch/>
        </p:blipFill>
        <p:spPr>
          <a:xfrm>
            <a:off x="1181194" y="903459"/>
            <a:ext cx="10914288" cy="6868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2250887" y="1"/>
            <a:ext cx="9393310" cy="90345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987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987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87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987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87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987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87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987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87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987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87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987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87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sz="4987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6903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43345" y="69273"/>
            <a:ext cx="13369637" cy="1191491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</a:rPr>
              <a:t>ভিডিও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</a:rPr>
              <a:t>টি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</a:rPr>
              <a:t>মনোযোগ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</a:rPr>
              <a:t>দিয়ে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</a:rPr>
              <a:t>দেখো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</a:rPr>
              <a:t>এবং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</a:rPr>
              <a:t>শুনো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9704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829" y="25735"/>
            <a:ext cx="13957541" cy="7470475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26694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53389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80083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106778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33472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60166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86861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213555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668775" y="345086"/>
            <a:ext cx="3038012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39" y="6294823"/>
            <a:ext cx="13533120" cy="1015663"/>
          </a:xfrm>
          <a:prstGeom prst="rect">
            <a:avLst/>
          </a:prstGeom>
          <a:ln w="571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1972 সালের </a:t>
            </a:r>
            <a:r>
              <a:rPr lang="as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প্রণয়ন পটভূমি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76" y="1462540"/>
            <a:ext cx="7223648" cy="4596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107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5991" y="171117"/>
            <a:ext cx="4488071" cy="144655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8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629" y="2105769"/>
            <a:ext cx="13879285" cy="5536003"/>
          </a:xfrm>
          <a:prstGeom prst="rect">
            <a:avLst/>
          </a:prstGeom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8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BD" sz="4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...</a:t>
            </a:r>
            <a:r>
              <a:rPr lang="en-US" sz="4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............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সংবিধানের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লিখতে পারবে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  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অস্থা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য়ী</a:t>
            </a:r>
            <a:r>
              <a:rPr lang="as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সংবিধান আদেশ সম্পর্কে বর্ণনা করতে পারবে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1972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সালের সংবিধানের বৈশিষ্ট্য ব্যাখ্যা করতে </a:t>
            </a:r>
            <a:r>
              <a:rPr lang="as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as-IN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8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7830" y="150962"/>
            <a:ext cx="13957541" cy="7470475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26694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53389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80083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106778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33472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60166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86861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213555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4283" y="1588252"/>
            <a:ext cx="2847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একটি রাষ্ট্রের সর্বোচ্চ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90" y="1145620"/>
            <a:ext cx="4268041" cy="4852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756861" y="1604458"/>
            <a:ext cx="93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507" y="569106"/>
            <a:ext cx="4601937" cy="2702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0416406" y="3310222"/>
            <a:ext cx="1398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451" y="6607054"/>
            <a:ext cx="1270799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</a:t>
            </a: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আদর্শ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প্রতিফলিত হ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4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423910" y="5404914"/>
            <a:ext cx="1569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2400" b="1" dirty="0"/>
          </a:p>
        </p:txBody>
      </p:sp>
      <p:sp>
        <p:nvSpPr>
          <p:cNvPr id="11" name="Down Arrow 10"/>
          <p:cNvSpPr/>
          <p:nvPr/>
        </p:nvSpPr>
        <p:spPr>
          <a:xfrm>
            <a:off x="10787437" y="4025413"/>
            <a:ext cx="470826" cy="1228930"/>
          </a:xfrm>
          <a:prstGeom prst="downArrow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9068069">
            <a:off x="10483582" y="6126073"/>
            <a:ext cx="866426" cy="446306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95664" y="4835528"/>
            <a:ext cx="195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দলিল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7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 animBg="1"/>
      <p:bldP spid="2" grpId="0"/>
      <p:bldP spid="11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16791"/>
            <a:ext cx="13957541" cy="7470475"/>
          </a:xfrm>
          <a:prstGeom prst="rect">
            <a:avLst/>
          </a:prstGeom>
          <a:noFill/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26694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53389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80083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106778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33472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60166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86861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213555" algn="l" defTabSz="1053389" rtl="0" eaLnBrk="1" latinLnBrk="0" hangingPunct="1">
              <a:defRPr sz="207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548257" y="1305473"/>
            <a:ext cx="312681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য়ঃ ০৩</a:t>
            </a:r>
            <a:r>
              <a:rPr lang="as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98" y="464777"/>
            <a:ext cx="4608459" cy="53187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240971" y="6178112"/>
            <a:ext cx="11462658" cy="1200329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সংবিধানের সংজ্ঞা লিখ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1848514" y="653410"/>
            <a:ext cx="3275531" cy="923330"/>
          </a:xfrm>
          <a:prstGeom prst="rect">
            <a:avLst/>
          </a:prstGeom>
          <a:effectLst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as-IN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41" y="2013359"/>
            <a:ext cx="5078087" cy="3385391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113990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</TotalTime>
  <Words>271</Words>
  <Application>Microsoft Office PowerPoint</Application>
  <PresentationFormat>Custom</PresentationFormat>
  <Paragraphs>68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Nikosh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Momin Ahmed</dc:creator>
  <cp:lastModifiedBy>Microsoft account</cp:lastModifiedBy>
  <cp:revision>122</cp:revision>
  <dcterms:created xsi:type="dcterms:W3CDTF">2019-06-22T10:24:49Z</dcterms:created>
  <dcterms:modified xsi:type="dcterms:W3CDTF">2021-02-28T14:19:27Z</dcterms:modified>
</cp:coreProperties>
</file>