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76" r:id="rId4"/>
    <p:sldId id="273" r:id="rId5"/>
    <p:sldId id="274" r:id="rId6"/>
    <p:sldId id="263" r:id="rId7"/>
    <p:sldId id="264" r:id="rId8"/>
    <p:sldId id="265" r:id="rId9"/>
    <p:sldId id="266" r:id="rId10"/>
    <p:sldId id="267" r:id="rId11"/>
    <p:sldId id="268" r:id="rId12"/>
    <p:sldId id="275" r:id="rId13"/>
    <p:sldId id="269" r:id="rId14"/>
    <p:sldId id="270" r:id="rId15"/>
    <p:sldId id="271" r:id="rId16"/>
    <p:sldId id="272" r:id="rId17"/>
    <p:sldId id="258" r:id="rId18"/>
    <p:sldId id="259" r:id="rId19"/>
    <p:sldId id="26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0F88BF-5165-4535-B0C4-012E8E468879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C819E271-DF77-49EA-B921-5CEFEEE571F6}">
      <dgm:prSet phldrT="[Text]" custT="1"/>
      <dgm:spPr/>
      <dgm:t>
        <a:bodyPr/>
        <a:lstStyle/>
        <a:p>
          <a:r>
            <a:rPr lang="bn-IN" sz="2400" b="1" dirty="0" smtClean="0">
              <a:solidFill>
                <a:schemeClr val="tx1"/>
              </a:solidFill>
            </a:rPr>
            <a:t>গ্লুকোজ</a:t>
          </a:r>
          <a:endParaRPr lang="en-US" sz="2400" b="1" dirty="0">
            <a:solidFill>
              <a:schemeClr val="tx1"/>
            </a:solidFill>
          </a:endParaRPr>
        </a:p>
      </dgm:t>
    </dgm:pt>
    <dgm:pt modelId="{AFA105D0-A984-47DC-A39C-4F76B4D2E284}" type="parTrans" cxnId="{7EF15D21-1AAC-4C99-92F9-81145F5B5F56}">
      <dgm:prSet/>
      <dgm:spPr/>
      <dgm:t>
        <a:bodyPr/>
        <a:lstStyle/>
        <a:p>
          <a:endParaRPr lang="en-US"/>
        </a:p>
      </dgm:t>
    </dgm:pt>
    <dgm:pt modelId="{3CADE204-7137-4892-A5ED-51EE28702740}" type="sibTrans" cxnId="{7EF15D21-1AAC-4C99-92F9-81145F5B5F56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7E691F51-E894-4010-9C6E-71C55E889ABA}">
      <dgm:prSet phldrT="[Text]" custT="1"/>
      <dgm:spPr/>
      <dgm:t>
        <a:bodyPr/>
        <a:lstStyle/>
        <a:p>
          <a:r>
            <a:rPr lang="bn-IN" sz="2400" b="1" dirty="0" smtClean="0">
              <a:solidFill>
                <a:schemeClr val="tx1"/>
              </a:solidFill>
            </a:rPr>
            <a:t>অক্সিজেন</a:t>
          </a:r>
          <a:endParaRPr lang="en-US" sz="2400" b="1" dirty="0">
            <a:solidFill>
              <a:schemeClr val="tx1"/>
            </a:solidFill>
          </a:endParaRPr>
        </a:p>
      </dgm:t>
    </dgm:pt>
    <dgm:pt modelId="{7AF35FA5-0C98-4A83-A897-297F479F06EA}" type="parTrans" cxnId="{813D0887-3A1E-4172-B064-3F01B32F0893}">
      <dgm:prSet/>
      <dgm:spPr/>
      <dgm:t>
        <a:bodyPr/>
        <a:lstStyle/>
        <a:p>
          <a:endParaRPr lang="en-US"/>
        </a:p>
      </dgm:t>
    </dgm:pt>
    <dgm:pt modelId="{CA8B17F9-574B-4553-A344-4FCA23A15FC0}" type="sibTrans" cxnId="{813D0887-3A1E-4172-B064-3F01B32F0893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0BEDD434-C027-440E-9787-A999F060924E}">
      <dgm:prSet phldrT="[Text]" custT="1"/>
      <dgm:spPr/>
      <dgm:t>
        <a:bodyPr/>
        <a:lstStyle/>
        <a:p>
          <a:r>
            <a:rPr lang="bn-IN" sz="2000" b="1" dirty="0" smtClean="0">
              <a:solidFill>
                <a:schemeClr val="tx1"/>
              </a:solidFill>
            </a:rPr>
            <a:t>শক্তি</a:t>
          </a:r>
          <a:r>
            <a:rPr lang="bn-IN" sz="1800" dirty="0" smtClean="0">
              <a:solidFill>
                <a:schemeClr val="tx1"/>
              </a:solidFill>
            </a:rPr>
            <a:t> </a:t>
          </a:r>
          <a:endParaRPr lang="en-US" sz="1800" dirty="0">
            <a:solidFill>
              <a:schemeClr val="tx1"/>
            </a:solidFill>
          </a:endParaRPr>
        </a:p>
      </dgm:t>
    </dgm:pt>
    <dgm:pt modelId="{106DD622-B610-454A-80A6-0D935E1C8C90}" type="parTrans" cxnId="{E7FEC203-F0F3-419A-A620-BE4CF750B82F}">
      <dgm:prSet/>
      <dgm:spPr/>
      <dgm:t>
        <a:bodyPr/>
        <a:lstStyle/>
        <a:p>
          <a:endParaRPr lang="en-US"/>
        </a:p>
      </dgm:t>
    </dgm:pt>
    <dgm:pt modelId="{F4CE0599-DFC3-4478-B0CF-F3107E77481F}" type="sibTrans" cxnId="{E7FEC203-F0F3-419A-A620-BE4CF750B82F}">
      <dgm:prSet/>
      <dgm:spPr/>
      <dgm:t>
        <a:bodyPr/>
        <a:lstStyle/>
        <a:p>
          <a:endParaRPr lang="en-US"/>
        </a:p>
      </dgm:t>
    </dgm:pt>
    <dgm:pt modelId="{64BFA5F6-2CFC-4D61-BF24-9B7FA909D7AD}" type="pres">
      <dgm:prSet presAssocID="{E10F88BF-5165-4535-B0C4-012E8E468879}" presName="linearFlow" presStyleCnt="0">
        <dgm:presLayoutVars>
          <dgm:dir/>
          <dgm:resizeHandles val="exact"/>
        </dgm:presLayoutVars>
      </dgm:prSet>
      <dgm:spPr/>
    </dgm:pt>
    <dgm:pt modelId="{653BC9F6-17B8-4CE9-B27F-B9DCEA16B588}" type="pres">
      <dgm:prSet presAssocID="{C819E271-DF77-49EA-B921-5CEFEEE571F6}" presName="node" presStyleLbl="node1" presStyleIdx="0" presStyleCnt="3" custAng="10800000" custFlipVert="1" custScaleX="148608" custScaleY="118434" custLinFactX="13453" custLinFactNeighborX="100000" custLinFactNeighborY="-4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E60F34-5371-4921-A65B-6788A0090363}" type="pres">
      <dgm:prSet presAssocID="{3CADE204-7137-4892-A5ED-51EE28702740}" presName="spacerL" presStyleCnt="0"/>
      <dgm:spPr/>
    </dgm:pt>
    <dgm:pt modelId="{D390854A-B48C-46B5-8D13-82406775944B}" type="pres">
      <dgm:prSet presAssocID="{3CADE204-7137-4892-A5ED-51EE28702740}" presName="sibTrans" presStyleLbl="sibTrans2D1" presStyleIdx="0" presStyleCnt="2" custLinFactNeighborX="93622" custLinFactNeighborY="6794"/>
      <dgm:spPr/>
      <dgm:t>
        <a:bodyPr/>
        <a:lstStyle/>
        <a:p>
          <a:endParaRPr lang="en-US"/>
        </a:p>
      </dgm:t>
    </dgm:pt>
    <dgm:pt modelId="{E63EBBBA-B419-4A59-93ED-5C75D8590C7B}" type="pres">
      <dgm:prSet presAssocID="{3CADE204-7137-4892-A5ED-51EE28702740}" presName="spacerR" presStyleCnt="0"/>
      <dgm:spPr/>
    </dgm:pt>
    <dgm:pt modelId="{65DB6030-4599-44E5-B6B7-B163EC759279}" type="pres">
      <dgm:prSet presAssocID="{7E691F51-E894-4010-9C6E-71C55E889ABA}" presName="node" presStyleLbl="node1" presStyleIdx="1" presStyleCnt="3" custAng="10800000" custFlipVert="1" custScaleX="195613" custScaleY="1184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5BF5E-768F-4F5E-9928-3F535AEAB880}" type="pres">
      <dgm:prSet presAssocID="{CA8B17F9-574B-4553-A344-4FCA23A15FC0}" presName="spacerL" presStyleCnt="0"/>
      <dgm:spPr/>
    </dgm:pt>
    <dgm:pt modelId="{E1B7EE10-0B30-4334-AE05-8EA3930EF19D}" type="pres">
      <dgm:prSet presAssocID="{CA8B17F9-574B-4553-A344-4FCA23A15FC0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98557DC-EB6E-422B-AD1E-4388185D0766}" type="pres">
      <dgm:prSet presAssocID="{CA8B17F9-574B-4553-A344-4FCA23A15FC0}" presName="spacerR" presStyleCnt="0"/>
      <dgm:spPr/>
    </dgm:pt>
    <dgm:pt modelId="{163AEFC5-9002-4E5D-ACF8-6B204F5B5C99}" type="pres">
      <dgm:prSet presAssocID="{0BEDD434-C027-440E-9787-A999F060924E}" presName="node" presStyleLbl="node1" presStyleIdx="2" presStyleCnt="3" custAng="10800000" custFlipVert="1" custScaleX="148608" custScaleY="1184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FEC203-F0F3-419A-A620-BE4CF750B82F}" srcId="{E10F88BF-5165-4535-B0C4-012E8E468879}" destId="{0BEDD434-C027-440E-9787-A999F060924E}" srcOrd="2" destOrd="0" parTransId="{106DD622-B610-454A-80A6-0D935E1C8C90}" sibTransId="{F4CE0599-DFC3-4478-B0CF-F3107E77481F}"/>
    <dgm:cxn modelId="{0881E71B-0210-418F-B8A1-FF31ECAD85B6}" type="presOf" srcId="{7E691F51-E894-4010-9C6E-71C55E889ABA}" destId="{65DB6030-4599-44E5-B6B7-B163EC759279}" srcOrd="0" destOrd="0" presId="urn:microsoft.com/office/officeart/2005/8/layout/equation1"/>
    <dgm:cxn modelId="{813D0887-3A1E-4172-B064-3F01B32F0893}" srcId="{E10F88BF-5165-4535-B0C4-012E8E468879}" destId="{7E691F51-E894-4010-9C6E-71C55E889ABA}" srcOrd="1" destOrd="0" parTransId="{7AF35FA5-0C98-4A83-A897-297F479F06EA}" sibTransId="{CA8B17F9-574B-4553-A344-4FCA23A15FC0}"/>
    <dgm:cxn modelId="{14E6584D-A35B-40C7-8933-8A3D40B48D98}" type="presOf" srcId="{E10F88BF-5165-4535-B0C4-012E8E468879}" destId="{64BFA5F6-2CFC-4D61-BF24-9B7FA909D7AD}" srcOrd="0" destOrd="0" presId="urn:microsoft.com/office/officeart/2005/8/layout/equation1"/>
    <dgm:cxn modelId="{03F774BA-2A4A-46FA-9848-FE1C13F2C301}" type="presOf" srcId="{C819E271-DF77-49EA-B921-5CEFEEE571F6}" destId="{653BC9F6-17B8-4CE9-B27F-B9DCEA16B588}" srcOrd="0" destOrd="0" presId="urn:microsoft.com/office/officeart/2005/8/layout/equation1"/>
    <dgm:cxn modelId="{A7A6235D-0C24-4FCF-BE7C-E81F61BB74AA}" type="presOf" srcId="{CA8B17F9-574B-4553-A344-4FCA23A15FC0}" destId="{E1B7EE10-0B30-4334-AE05-8EA3930EF19D}" srcOrd="0" destOrd="0" presId="urn:microsoft.com/office/officeart/2005/8/layout/equation1"/>
    <dgm:cxn modelId="{AD2F6712-5665-4840-803A-4C450EBDAA4D}" type="presOf" srcId="{0BEDD434-C027-440E-9787-A999F060924E}" destId="{163AEFC5-9002-4E5D-ACF8-6B204F5B5C99}" srcOrd="0" destOrd="0" presId="urn:microsoft.com/office/officeart/2005/8/layout/equation1"/>
    <dgm:cxn modelId="{7EF15D21-1AAC-4C99-92F9-81145F5B5F56}" srcId="{E10F88BF-5165-4535-B0C4-012E8E468879}" destId="{C819E271-DF77-49EA-B921-5CEFEEE571F6}" srcOrd="0" destOrd="0" parTransId="{AFA105D0-A984-47DC-A39C-4F76B4D2E284}" sibTransId="{3CADE204-7137-4892-A5ED-51EE28702740}"/>
    <dgm:cxn modelId="{A1870819-3F83-49F4-9511-A49689906570}" type="presOf" srcId="{3CADE204-7137-4892-A5ED-51EE28702740}" destId="{D390854A-B48C-46B5-8D13-82406775944B}" srcOrd="0" destOrd="0" presId="urn:microsoft.com/office/officeart/2005/8/layout/equation1"/>
    <dgm:cxn modelId="{893E07E3-3A0D-47D8-BA77-D0BEFE505065}" type="presParOf" srcId="{64BFA5F6-2CFC-4D61-BF24-9B7FA909D7AD}" destId="{653BC9F6-17B8-4CE9-B27F-B9DCEA16B588}" srcOrd="0" destOrd="0" presId="urn:microsoft.com/office/officeart/2005/8/layout/equation1"/>
    <dgm:cxn modelId="{B285201C-F274-4EF1-A833-9C9B3A47269E}" type="presParOf" srcId="{64BFA5F6-2CFC-4D61-BF24-9B7FA909D7AD}" destId="{EFE60F34-5371-4921-A65B-6788A0090363}" srcOrd="1" destOrd="0" presId="urn:microsoft.com/office/officeart/2005/8/layout/equation1"/>
    <dgm:cxn modelId="{0AE18FFF-0331-440D-BC07-6398917FCE4E}" type="presParOf" srcId="{64BFA5F6-2CFC-4D61-BF24-9B7FA909D7AD}" destId="{D390854A-B48C-46B5-8D13-82406775944B}" srcOrd="2" destOrd="0" presId="urn:microsoft.com/office/officeart/2005/8/layout/equation1"/>
    <dgm:cxn modelId="{CA8718AF-2DA4-46C0-8B53-50FBB9DCBE29}" type="presParOf" srcId="{64BFA5F6-2CFC-4D61-BF24-9B7FA909D7AD}" destId="{E63EBBBA-B419-4A59-93ED-5C75D8590C7B}" srcOrd="3" destOrd="0" presId="urn:microsoft.com/office/officeart/2005/8/layout/equation1"/>
    <dgm:cxn modelId="{8BEC59B7-381E-430E-80AC-F3CA51A0D56D}" type="presParOf" srcId="{64BFA5F6-2CFC-4D61-BF24-9B7FA909D7AD}" destId="{65DB6030-4599-44E5-B6B7-B163EC759279}" srcOrd="4" destOrd="0" presId="urn:microsoft.com/office/officeart/2005/8/layout/equation1"/>
    <dgm:cxn modelId="{62F51E1E-65A6-4127-B1DC-DA7560AE55AF}" type="presParOf" srcId="{64BFA5F6-2CFC-4D61-BF24-9B7FA909D7AD}" destId="{CF25BF5E-768F-4F5E-9928-3F535AEAB880}" srcOrd="5" destOrd="0" presId="urn:microsoft.com/office/officeart/2005/8/layout/equation1"/>
    <dgm:cxn modelId="{3B32E43D-302E-4CE2-87F9-4420F225DADC}" type="presParOf" srcId="{64BFA5F6-2CFC-4D61-BF24-9B7FA909D7AD}" destId="{E1B7EE10-0B30-4334-AE05-8EA3930EF19D}" srcOrd="6" destOrd="0" presId="urn:microsoft.com/office/officeart/2005/8/layout/equation1"/>
    <dgm:cxn modelId="{9E0182DC-478F-4B4C-BE5B-41F996D3237D}" type="presParOf" srcId="{64BFA5F6-2CFC-4D61-BF24-9B7FA909D7AD}" destId="{798557DC-EB6E-422B-AD1E-4388185D0766}" srcOrd="7" destOrd="0" presId="urn:microsoft.com/office/officeart/2005/8/layout/equation1"/>
    <dgm:cxn modelId="{79376560-3996-490F-9DD6-A9083E10FC90}" type="presParOf" srcId="{64BFA5F6-2CFC-4D61-BF24-9B7FA909D7AD}" destId="{163AEFC5-9002-4E5D-ACF8-6B204F5B5C99}" srcOrd="8" destOrd="0" presId="urn:microsoft.com/office/officeart/2005/8/layout/equatio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B92CFF-033D-4194-9799-94B2AF706EF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9205D0-2F5D-411E-BFF8-5199BABD8C07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274A2C2-89C7-4151-9AE5-E02E91C00008}" type="parTrans" cxnId="{EAA640C0-7741-437C-BB7F-1090C0174EB7}">
      <dgm:prSet/>
      <dgm:spPr/>
      <dgm:t>
        <a:bodyPr/>
        <a:lstStyle/>
        <a:p>
          <a:endParaRPr lang="en-US"/>
        </a:p>
      </dgm:t>
    </dgm:pt>
    <dgm:pt modelId="{29EED352-C156-4D26-95EC-10250E527DC6}" type="sibTrans" cxnId="{EAA640C0-7741-437C-BB7F-1090C0174EB7}">
      <dgm:prSet/>
      <dgm:spPr/>
      <dgm:t>
        <a:bodyPr/>
        <a:lstStyle/>
        <a:p>
          <a:endParaRPr lang="en-US"/>
        </a:p>
      </dgm:t>
    </dgm:pt>
    <dgm:pt modelId="{213AEF79-2025-4740-8FE5-E4CEE2AF0A3B}">
      <dgm:prSet phldrT="[Text]"/>
      <dgm:spPr/>
      <dgm:t>
        <a:bodyPr/>
        <a:lstStyle/>
        <a:p>
          <a:r>
            <a:rPr lang="bn-IN" b="1" dirty="0" smtClean="0">
              <a:solidFill>
                <a:srgbClr val="FFFF00"/>
              </a:solidFill>
            </a:rPr>
            <a:t>আমাদের শরীরে বিভিন্ন রাসায়নিক বিক্রিয়ায় অংশ নেয় </a:t>
          </a:r>
          <a:endParaRPr lang="en-US" b="1" dirty="0">
            <a:solidFill>
              <a:srgbClr val="FFFF00"/>
            </a:solidFill>
          </a:endParaRPr>
        </a:p>
      </dgm:t>
    </dgm:pt>
    <dgm:pt modelId="{154778FD-ED2C-445A-B50C-D0158DC51646}" type="parTrans" cxnId="{50A3DA91-727B-460E-90E8-F0872782023C}">
      <dgm:prSet/>
      <dgm:spPr/>
      <dgm:t>
        <a:bodyPr/>
        <a:lstStyle/>
        <a:p>
          <a:endParaRPr lang="en-US"/>
        </a:p>
      </dgm:t>
    </dgm:pt>
    <dgm:pt modelId="{DFFAB39C-28A9-46B2-B05B-F367877E0B9A}" type="sibTrans" cxnId="{50A3DA91-727B-460E-90E8-F0872782023C}">
      <dgm:prSet/>
      <dgm:spPr/>
      <dgm:t>
        <a:bodyPr/>
        <a:lstStyle/>
        <a:p>
          <a:endParaRPr lang="en-US"/>
        </a:p>
      </dgm:t>
    </dgm:pt>
    <dgm:pt modelId="{A4FCF8E2-93ED-4D5D-AA74-A79076E4132C}">
      <dgm:prSet phldrT="[Text]" custT="1"/>
      <dgm:spPr/>
      <dgm:t>
        <a:bodyPr/>
        <a:lstStyle/>
        <a:p>
          <a:r>
            <a:rPr lang="bn-IN" sz="2000" b="1" dirty="0" smtClean="0">
              <a:solidFill>
                <a:schemeClr val="bg1"/>
              </a:solidFill>
            </a:rPr>
            <a:t>যে পানিতে পানি ছাড়াও বিভিন্ন ধরণের খনিজ লবণ যেমনঃক্যালসিয়াম,ম্যাগনেসিয়াম ইত্যাদি ধাতুর লবণ থাকে,যা আমাদের শরীরের জন্য বিশেষ উপকারী  </a:t>
          </a:r>
          <a:endParaRPr lang="en-US" sz="2000" b="1" dirty="0">
            <a:solidFill>
              <a:schemeClr val="bg1"/>
            </a:solidFill>
          </a:endParaRPr>
        </a:p>
      </dgm:t>
    </dgm:pt>
    <dgm:pt modelId="{1DA1CC49-42D8-44C6-A94C-6F48ABD4BE84}" type="parTrans" cxnId="{0E51CA5B-21F2-4057-8200-8C468E62088D}">
      <dgm:prSet/>
      <dgm:spPr/>
      <dgm:t>
        <a:bodyPr/>
        <a:lstStyle/>
        <a:p>
          <a:endParaRPr lang="en-US"/>
        </a:p>
      </dgm:t>
    </dgm:pt>
    <dgm:pt modelId="{89E577B4-0C45-4C8F-A924-9F22EE4399CF}" type="sibTrans" cxnId="{0E51CA5B-21F2-4057-8200-8C468E62088D}">
      <dgm:prSet/>
      <dgm:spPr/>
      <dgm:t>
        <a:bodyPr/>
        <a:lstStyle/>
        <a:p>
          <a:endParaRPr lang="en-US"/>
        </a:p>
      </dgm:t>
    </dgm:pt>
    <dgm:pt modelId="{24DB6CEA-1FB4-47DC-AF24-493F6945DACE}">
      <dgm:prSet/>
      <dgm:spPr/>
      <dgm:t>
        <a:bodyPr/>
        <a:lstStyle/>
        <a:p>
          <a:r>
            <a:rPr lang="bn-IN" b="1" dirty="0" smtClean="0">
              <a:solidFill>
                <a:schemeClr val="bg1"/>
              </a:solidFill>
            </a:rPr>
            <a:t>শরীরের মধ্যে বিভিন্ন পদার্থের দ্রাবক হিসাবে কাজ করে </a:t>
          </a:r>
          <a:endParaRPr lang="en-US" b="1" dirty="0">
            <a:solidFill>
              <a:schemeClr val="bg1"/>
            </a:solidFill>
          </a:endParaRPr>
        </a:p>
      </dgm:t>
    </dgm:pt>
    <dgm:pt modelId="{1B6B922E-3FC0-4359-98E4-BA8417E2BE7A}" type="parTrans" cxnId="{DDDBD44E-FA92-4D78-A1FE-EA91D5AB97D2}">
      <dgm:prSet/>
      <dgm:spPr/>
      <dgm:t>
        <a:bodyPr/>
        <a:lstStyle/>
        <a:p>
          <a:endParaRPr lang="en-US"/>
        </a:p>
      </dgm:t>
    </dgm:pt>
    <dgm:pt modelId="{15ED296D-44DD-43E3-8484-3B215C86BA36}" type="sibTrans" cxnId="{DDDBD44E-FA92-4D78-A1FE-EA91D5AB97D2}">
      <dgm:prSet/>
      <dgm:spPr/>
      <dgm:t>
        <a:bodyPr/>
        <a:lstStyle/>
        <a:p>
          <a:endParaRPr lang="en-US"/>
        </a:p>
      </dgm:t>
    </dgm:pt>
    <dgm:pt modelId="{ABFD3891-D9C0-4929-93CC-780AD7CFA9CE}">
      <dgm:prSet custT="1"/>
      <dgm:spPr/>
      <dgm:t>
        <a:bodyPr/>
        <a:lstStyle/>
        <a:p>
          <a:r>
            <a:rPr lang="bn-IN" sz="2000" b="1" dirty="0" smtClean="0">
              <a:solidFill>
                <a:srgbClr val="FFFF00"/>
              </a:solidFill>
            </a:rPr>
            <a:t>শরীরের বিষাক্ত পদার্থ পানিতে দ্রবীভূত হয়ে প্রস্রাব ও ঘামের সাহায্যে শরীর থেকে বের হয়ে যায় </a:t>
          </a:r>
          <a:endParaRPr lang="en-US" sz="2000" b="1" dirty="0">
            <a:solidFill>
              <a:srgbClr val="FFFF00"/>
            </a:solidFill>
          </a:endParaRPr>
        </a:p>
      </dgm:t>
    </dgm:pt>
    <dgm:pt modelId="{DDA052D8-ED58-4509-AD52-DB3AD438EA72}" type="parTrans" cxnId="{6E3A0F34-2AB2-4FAA-B886-38F5730E7399}">
      <dgm:prSet/>
      <dgm:spPr/>
      <dgm:t>
        <a:bodyPr/>
        <a:lstStyle/>
        <a:p>
          <a:endParaRPr lang="en-US"/>
        </a:p>
      </dgm:t>
    </dgm:pt>
    <dgm:pt modelId="{A0AAC51C-4D05-495C-BD02-575E5166788C}" type="sibTrans" cxnId="{6E3A0F34-2AB2-4FAA-B886-38F5730E7399}">
      <dgm:prSet/>
      <dgm:spPr/>
      <dgm:t>
        <a:bodyPr/>
        <a:lstStyle/>
        <a:p>
          <a:endParaRPr lang="en-US"/>
        </a:p>
      </dgm:t>
    </dgm:pt>
    <dgm:pt modelId="{0BEDE24F-D31D-4BEB-BCCD-5851BE15261E}" type="pres">
      <dgm:prSet presAssocID="{C0B92CFF-033D-4194-9799-94B2AF706EF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E804FA-94C4-4DD1-AB94-2AE165274ECF}" type="pres">
      <dgm:prSet presAssocID="{669205D0-2F5D-411E-BFF8-5199BABD8C07}" presName="root1" presStyleCnt="0"/>
      <dgm:spPr/>
    </dgm:pt>
    <dgm:pt modelId="{82C4388C-0BCF-4584-9944-E87327E308AE}" type="pres">
      <dgm:prSet presAssocID="{669205D0-2F5D-411E-BFF8-5199BABD8C07}" presName="LevelOneTextNode" presStyleLbl="node0" presStyleIdx="0" presStyleCnt="1" custScaleX="444021" custScaleY="1190267" custLinFactNeighborX="62106" custLinFactNeighborY="1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5869E2-DE64-467E-AC47-34C3FDF45790}" type="pres">
      <dgm:prSet presAssocID="{669205D0-2F5D-411E-BFF8-5199BABD8C07}" presName="level2hierChild" presStyleCnt="0"/>
      <dgm:spPr/>
    </dgm:pt>
    <dgm:pt modelId="{900A8EF4-564B-470E-982B-9C32D2CBD1AD}" type="pres">
      <dgm:prSet presAssocID="{154778FD-ED2C-445A-B50C-D0158DC51646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FEF5248E-558A-4272-A1F8-D057AB5122BB}" type="pres">
      <dgm:prSet presAssocID="{154778FD-ED2C-445A-B50C-D0158DC51646}" presName="connTx" presStyleLbl="parChTrans1D2" presStyleIdx="0" presStyleCnt="4"/>
      <dgm:spPr/>
      <dgm:t>
        <a:bodyPr/>
        <a:lstStyle/>
        <a:p>
          <a:endParaRPr lang="en-US"/>
        </a:p>
      </dgm:t>
    </dgm:pt>
    <dgm:pt modelId="{879B0400-670A-4F74-8357-585D94881EE8}" type="pres">
      <dgm:prSet presAssocID="{213AEF79-2025-4740-8FE5-E4CEE2AF0A3B}" presName="root2" presStyleCnt="0"/>
      <dgm:spPr/>
    </dgm:pt>
    <dgm:pt modelId="{C7755778-BFB2-43B7-B3B5-E26C9538BA70}" type="pres">
      <dgm:prSet presAssocID="{213AEF79-2025-4740-8FE5-E4CEE2AF0A3B}" presName="LevelTwoTextNode" presStyleLbl="node2" presStyleIdx="0" presStyleCnt="4" custScaleX="2000000" custScaleY="357544" custLinFactNeighborX="-312" custLinFactNeighborY="62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2CF3E6-C0DF-4D9A-AA19-9A70F0733EBD}" type="pres">
      <dgm:prSet presAssocID="{213AEF79-2025-4740-8FE5-E4CEE2AF0A3B}" presName="level3hierChild" presStyleCnt="0"/>
      <dgm:spPr/>
    </dgm:pt>
    <dgm:pt modelId="{892B5576-05BD-42A8-A736-BCEAD8FE9F04}" type="pres">
      <dgm:prSet presAssocID="{1B6B922E-3FC0-4359-98E4-BA8417E2BE7A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A3863713-D350-489D-915F-D691CECC596C}" type="pres">
      <dgm:prSet presAssocID="{1B6B922E-3FC0-4359-98E4-BA8417E2BE7A}" presName="connTx" presStyleLbl="parChTrans1D2" presStyleIdx="1" presStyleCnt="4"/>
      <dgm:spPr/>
      <dgm:t>
        <a:bodyPr/>
        <a:lstStyle/>
        <a:p>
          <a:endParaRPr lang="en-US"/>
        </a:p>
      </dgm:t>
    </dgm:pt>
    <dgm:pt modelId="{29271278-3993-49AA-AF87-E5C2C8C5945E}" type="pres">
      <dgm:prSet presAssocID="{24DB6CEA-1FB4-47DC-AF24-493F6945DACE}" presName="root2" presStyleCnt="0"/>
      <dgm:spPr/>
    </dgm:pt>
    <dgm:pt modelId="{958B545F-426D-4818-9121-6A4755609314}" type="pres">
      <dgm:prSet presAssocID="{24DB6CEA-1FB4-47DC-AF24-493F6945DACE}" presName="LevelTwoTextNode" presStyleLbl="node2" presStyleIdx="1" presStyleCnt="4" custScaleX="2000000" custScaleY="6013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4B90C5-8F3A-41D2-9670-AB9B41956769}" type="pres">
      <dgm:prSet presAssocID="{24DB6CEA-1FB4-47DC-AF24-493F6945DACE}" presName="level3hierChild" presStyleCnt="0"/>
      <dgm:spPr/>
    </dgm:pt>
    <dgm:pt modelId="{DB64D99D-D4D9-4BBE-9A11-71EF668CC5EF}" type="pres">
      <dgm:prSet presAssocID="{DDA052D8-ED58-4509-AD52-DB3AD438EA72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4FC50DC6-1B29-427F-B9F7-55CAC5A9A953}" type="pres">
      <dgm:prSet presAssocID="{DDA052D8-ED58-4509-AD52-DB3AD438EA72}" presName="connTx" presStyleLbl="parChTrans1D2" presStyleIdx="2" presStyleCnt="4"/>
      <dgm:spPr/>
      <dgm:t>
        <a:bodyPr/>
        <a:lstStyle/>
        <a:p>
          <a:endParaRPr lang="en-US"/>
        </a:p>
      </dgm:t>
    </dgm:pt>
    <dgm:pt modelId="{83552B98-4F07-49DE-B65C-458B384D3171}" type="pres">
      <dgm:prSet presAssocID="{ABFD3891-D9C0-4929-93CC-780AD7CFA9CE}" presName="root2" presStyleCnt="0"/>
      <dgm:spPr/>
    </dgm:pt>
    <dgm:pt modelId="{BF038327-95F8-40B2-93F1-EA90E1049AC5}" type="pres">
      <dgm:prSet presAssocID="{ABFD3891-D9C0-4929-93CC-780AD7CFA9CE}" presName="LevelTwoTextNode" presStyleLbl="node2" presStyleIdx="2" presStyleCnt="4" custScaleX="2000000" custScaleY="6529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1A69B1-24F1-46EF-BEA4-52081D5F3C6D}" type="pres">
      <dgm:prSet presAssocID="{ABFD3891-D9C0-4929-93CC-780AD7CFA9CE}" presName="level3hierChild" presStyleCnt="0"/>
      <dgm:spPr/>
    </dgm:pt>
    <dgm:pt modelId="{A4A2A82F-1D91-40BA-B25D-0DEDBE8C3ADE}" type="pres">
      <dgm:prSet presAssocID="{1DA1CC49-42D8-44C6-A94C-6F48ABD4BE84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20356012-4F7B-4114-A2C4-D06A473ADE79}" type="pres">
      <dgm:prSet presAssocID="{1DA1CC49-42D8-44C6-A94C-6F48ABD4BE84}" presName="connTx" presStyleLbl="parChTrans1D2" presStyleIdx="3" presStyleCnt="4"/>
      <dgm:spPr/>
      <dgm:t>
        <a:bodyPr/>
        <a:lstStyle/>
        <a:p>
          <a:endParaRPr lang="en-US"/>
        </a:p>
      </dgm:t>
    </dgm:pt>
    <dgm:pt modelId="{BCFB7DDD-E624-42B7-91CB-698AEB6C27F9}" type="pres">
      <dgm:prSet presAssocID="{A4FCF8E2-93ED-4D5D-AA74-A79076E4132C}" presName="root2" presStyleCnt="0"/>
      <dgm:spPr/>
    </dgm:pt>
    <dgm:pt modelId="{0FE8138E-3C49-42D3-9265-DA179F7C9BEA}" type="pres">
      <dgm:prSet presAssocID="{A4FCF8E2-93ED-4D5D-AA74-A79076E4132C}" presName="LevelTwoTextNode" presStyleLbl="node2" presStyleIdx="3" presStyleCnt="4" custScaleX="2000000" custScaleY="7471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2BDD3E-ED36-4A42-80D6-1F41A916D861}" type="pres">
      <dgm:prSet presAssocID="{A4FCF8E2-93ED-4D5D-AA74-A79076E4132C}" presName="level3hierChild" presStyleCnt="0"/>
      <dgm:spPr/>
    </dgm:pt>
  </dgm:ptLst>
  <dgm:cxnLst>
    <dgm:cxn modelId="{DDDBD44E-FA92-4D78-A1FE-EA91D5AB97D2}" srcId="{669205D0-2F5D-411E-BFF8-5199BABD8C07}" destId="{24DB6CEA-1FB4-47DC-AF24-493F6945DACE}" srcOrd="1" destOrd="0" parTransId="{1B6B922E-3FC0-4359-98E4-BA8417E2BE7A}" sibTransId="{15ED296D-44DD-43E3-8484-3B215C86BA36}"/>
    <dgm:cxn modelId="{DBE1B824-7EE6-4C53-835F-70D0EA8B4F50}" type="presOf" srcId="{154778FD-ED2C-445A-B50C-D0158DC51646}" destId="{FEF5248E-558A-4272-A1F8-D057AB5122BB}" srcOrd="1" destOrd="0" presId="urn:microsoft.com/office/officeart/2005/8/layout/hierarchy2"/>
    <dgm:cxn modelId="{E40C6398-3562-4C53-91D8-06E4E755C877}" type="presOf" srcId="{24DB6CEA-1FB4-47DC-AF24-493F6945DACE}" destId="{958B545F-426D-4818-9121-6A4755609314}" srcOrd="0" destOrd="0" presId="urn:microsoft.com/office/officeart/2005/8/layout/hierarchy2"/>
    <dgm:cxn modelId="{978FE705-3D83-4569-AB00-0534B8BF539F}" type="presOf" srcId="{C0B92CFF-033D-4194-9799-94B2AF706EF7}" destId="{0BEDE24F-D31D-4BEB-BCCD-5851BE15261E}" srcOrd="0" destOrd="0" presId="urn:microsoft.com/office/officeart/2005/8/layout/hierarchy2"/>
    <dgm:cxn modelId="{4B7DBE1D-4E14-470D-9DA2-BFF166311501}" type="presOf" srcId="{A4FCF8E2-93ED-4D5D-AA74-A79076E4132C}" destId="{0FE8138E-3C49-42D3-9265-DA179F7C9BEA}" srcOrd="0" destOrd="0" presId="urn:microsoft.com/office/officeart/2005/8/layout/hierarchy2"/>
    <dgm:cxn modelId="{FB1DB563-F539-4473-892C-E0229ED5F5FA}" type="presOf" srcId="{DDA052D8-ED58-4509-AD52-DB3AD438EA72}" destId="{4FC50DC6-1B29-427F-B9F7-55CAC5A9A953}" srcOrd="1" destOrd="0" presId="urn:microsoft.com/office/officeart/2005/8/layout/hierarchy2"/>
    <dgm:cxn modelId="{6E3A0F34-2AB2-4FAA-B886-38F5730E7399}" srcId="{669205D0-2F5D-411E-BFF8-5199BABD8C07}" destId="{ABFD3891-D9C0-4929-93CC-780AD7CFA9CE}" srcOrd="2" destOrd="0" parTransId="{DDA052D8-ED58-4509-AD52-DB3AD438EA72}" sibTransId="{A0AAC51C-4D05-495C-BD02-575E5166788C}"/>
    <dgm:cxn modelId="{3221C721-17CC-4C8F-8D63-9D47E133A7AA}" type="presOf" srcId="{154778FD-ED2C-445A-B50C-D0158DC51646}" destId="{900A8EF4-564B-470E-982B-9C32D2CBD1AD}" srcOrd="0" destOrd="0" presId="urn:microsoft.com/office/officeart/2005/8/layout/hierarchy2"/>
    <dgm:cxn modelId="{85B56E5C-82DE-4EA2-A0CC-837767FBD8DE}" type="presOf" srcId="{ABFD3891-D9C0-4929-93CC-780AD7CFA9CE}" destId="{BF038327-95F8-40B2-93F1-EA90E1049AC5}" srcOrd="0" destOrd="0" presId="urn:microsoft.com/office/officeart/2005/8/layout/hierarchy2"/>
    <dgm:cxn modelId="{EAA640C0-7741-437C-BB7F-1090C0174EB7}" srcId="{C0B92CFF-033D-4194-9799-94B2AF706EF7}" destId="{669205D0-2F5D-411E-BFF8-5199BABD8C07}" srcOrd="0" destOrd="0" parTransId="{4274A2C2-89C7-4151-9AE5-E02E91C00008}" sibTransId="{29EED352-C156-4D26-95EC-10250E527DC6}"/>
    <dgm:cxn modelId="{9432AA36-2A14-4278-A045-07E847B828C1}" type="presOf" srcId="{1DA1CC49-42D8-44C6-A94C-6F48ABD4BE84}" destId="{A4A2A82F-1D91-40BA-B25D-0DEDBE8C3ADE}" srcOrd="0" destOrd="0" presId="urn:microsoft.com/office/officeart/2005/8/layout/hierarchy2"/>
    <dgm:cxn modelId="{50A3DA91-727B-460E-90E8-F0872782023C}" srcId="{669205D0-2F5D-411E-BFF8-5199BABD8C07}" destId="{213AEF79-2025-4740-8FE5-E4CEE2AF0A3B}" srcOrd="0" destOrd="0" parTransId="{154778FD-ED2C-445A-B50C-D0158DC51646}" sibTransId="{DFFAB39C-28A9-46B2-B05B-F367877E0B9A}"/>
    <dgm:cxn modelId="{0E51CA5B-21F2-4057-8200-8C468E62088D}" srcId="{669205D0-2F5D-411E-BFF8-5199BABD8C07}" destId="{A4FCF8E2-93ED-4D5D-AA74-A79076E4132C}" srcOrd="3" destOrd="0" parTransId="{1DA1CC49-42D8-44C6-A94C-6F48ABD4BE84}" sibTransId="{89E577B4-0C45-4C8F-A924-9F22EE4399CF}"/>
    <dgm:cxn modelId="{1203406A-FA31-4F26-8385-13A8B0252AFA}" type="presOf" srcId="{1B6B922E-3FC0-4359-98E4-BA8417E2BE7A}" destId="{892B5576-05BD-42A8-A736-BCEAD8FE9F04}" srcOrd="0" destOrd="0" presId="urn:microsoft.com/office/officeart/2005/8/layout/hierarchy2"/>
    <dgm:cxn modelId="{60086EC2-8677-4614-A2C9-7EA8AD470E65}" type="presOf" srcId="{DDA052D8-ED58-4509-AD52-DB3AD438EA72}" destId="{DB64D99D-D4D9-4BBE-9A11-71EF668CC5EF}" srcOrd="0" destOrd="0" presId="urn:microsoft.com/office/officeart/2005/8/layout/hierarchy2"/>
    <dgm:cxn modelId="{5D176A8A-7568-4708-B323-E8415839E3AC}" type="presOf" srcId="{669205D0-2F5D-411E-BFF8-5199BABD8C07}" destId="{82C4388C-0BCF-4584-9944-E87327E308AE}" srcOrd="0" destOrd="0" presId="urn:microsoft.com/office/officeart/2005/8/layout/hierarchy2"/>
    <dgm:cxn modelId="{ABE5E75A-F740-42AC-9F7F-53DA4E9D1EEE}" type="presOf" srcId="{213AEF79-2025-4740-8FE5-E4CEE2AF0A3B}" destId="{C7755778-BFB2-43B7-B3B5-E26C9538BA70}" srcOrd="0" destOrd="0" presId="urn:microsoft.com/office/officeart/2005/8/layout/hierarchy2"/>
    <dgm:cxn modelId="{848B79C5-CFFE-4BE6-A7FC-63DC82649D34}" type="presOf" srcId="{1DA1CC49-42D8-44C6-A94C-6F48ABD4BE84}" destId="{20356012-4F7B-4114-A2C4-D06A473ADE79}" srcOrd="1" destOrd="0" presId="urn:microsoft.com/office/officeart/2005/8/layout/hierarchy2"/>
    <dgm:cxn modelId="{995EE0D7-4B3B-4C1D-8973-9B81C11F1939}" type="presOf" srcId="{1B6B922E-3FC0-4359-98E4-BA8417E2BE7A}" destId="{A3863713-D350-489D-915F-D691CECC596C}" srcOrd="1" destOrd="0" presId="urn:microsoft.com/office/officeart/2005/8/layout/hierarchy2"/>
    <dgm:cxn modelId="{27A3B7EE-C50A-4931-9273-D7A42FCC8CD5}" type="presParOf" srcId="{0BEDE24F-D31D-4BEB-BCCD-5851BE15261E}" destId="{66E804FA-94C4-4DD1-AB94-2AE165274ECF}" srcOrd="0" destOrd="0" presId="urn:microsoft.com/office/officeart/2005/8/layout/hierarchy2"/>
    <dgm:cxn modelId="{14B2A958-69A8-432D-B3E2-C75320DD5AE8}" type="presParOf" srcId="{66E804FA-94C4-4DD1-AB94-2AE165274ECF}" destId="{82C4388C-0BCF-4584-9944-E87327E308AE}" srcOrd="0" destOrd="0" presId="urn:microsoft.com/office/officeart/2005/8/layout/hierarchy2"/>
    <dgm:cxn modelId="{DF149334-4F5F-4C54-8C6D-F3140EA3A7CF}" type="presParOf" srcId="{66E804FA-94C4-4DD1-AB94-2AE165274ECF}" destId="{885869E2-DE64-467E-AC47-34C3FDF45790}" srcOrd="1" destOrd="0" presId="urn:microsoft.com/office/officeart/2005/8/layout/hierarchy2"/>
    <dgm:cxn modelId="{9BA478A5-01C4-467D-B8A5-DDE4784F7FA4}" type="presParOf" srcId="{885869E2-DE64-467E-AC47-34C3FDF45790}" destId="{900A8EF4-564B-470E-982B-9C32D2CBD1AD}" srcOrd="0" destOrd="0" presId="urn:microsoft.com/office/officeart/2005/8/layout/hierarchy2"/>
    <dgm:cxn modelId="{54A249E6-1887-4488-9D51-D3B9DAAF2F08}" type="presParOf" srcId="{900A8EF4-564B-470E-982B-9C32D2CBD1AD}" destId="{FEF5248E-558A-4272-A1F8-D057AB5122BB}" srcOrd="0" destOrd="0" presId="urn:microsoft.com/office/officeart/2005/8/layout/hierarchy2"/>
    <dgm:cxn modelId="{8B416F94-38DC-434B-8548-7041CFBC39A1}" type="presParOf" srcId="{885869E2-DE64-467E-AC47-34C3FDF45790}" destId="{879B0400-670A-4F74-8357-585D94881EE8}" srcOrd="1" destOrd="0" presId="urn:microsoft.com/office/officeart/2005/8/layout/hierarchy2"/>
    <dgm:cxn modelId="{59A7989B-ACC1-482C-BE86-BBCD4E3EC9E3}" type="presParOf" srcId="{879B0400-670A-4F74-8357-585D94881EE8}" destId="{C7755778-BFB2-43B7-B3B5-E26C9538BA70}" srcOrd="0" destOrd="0" presId="urn:microsoft.com/office/officeart/2005/8/layout/hierarchy2"/>
    <dgm:cxn modelId="{E1A80FD0-9ADB-4CC5-9076-894E8B2BA512}" type="presParOf" srcId="{879B0400-670A-4F74-8357-585D94881EE8}" destId="{992CF3E6-C0DF-4D9A-AA19-9A70F0733EBD}" srcOrd="1" destOrd="0" presId="urn:microsoft.com/office/officeart/2005/8/layout/hierarchy2"/>
    <dgm:cxn modelId="{46424FC6-EC15-49D3-9A8C-96A255AA1FA4}" type="presParOf" srcId="{885869E2-DE64-467E-AC47-34C3FDF45790}" destId="{892B5576-05BD-42A8-A736-BCEAD8FE9F04}" srcOrd="2" destOrd="0" presId="urn:microsoft.com/office/officeart/2005/8/layout/hierarchy2"/>
    <dgm:cxn modelId="{F74A850A-B5CC-4C6E-8253-86D48CF38DE7}" type="presParOf" srcId="{892B5576-05BD-42A8-A736-BCEAD8FE9F04}" destId="{A3863713-D350-489D-915F-D691CECC596C}" srcOrd="0" destOrd="0" presId="urn:microsoft.com/office/officeart/2005/8/layout/hierarchy2"/>
    <dgm:cxn modelId="{B203990F-DCDA-44A1-885C-3CCA4668119D}" type="presParOf" srcId="{885869E2-DE64-467E-AC47-34C3FDF45790}" destId="{29271278-3993-49AA-AF87-E5C2C8C5945E}" srcOrd="3" destOrd="0" presId="urn:microsoft.com/office/officeart/2005/8/layout/hierarchy2"/>
    <dgm:cxn modelId="{0BF429D6-CCBF-4781-8316-6AB48DF8589D}" type="presParOf" srcId="{29271278-3993-49AA-AF87-E5C2C8C5945E}" destId="{958B545F-426D-4818-9121-6A4755609314}" srcOrd="0" destOrd="0" presId="urn:microsoft.com/office/officeart/2005/8/layout/hierarchy2"/>
    <dgm:cxn modelId="{E91A577D-48B7-4E1D-89FA-7B268E74BC8E}" type="presParOf" srcId="{29271278-3993-49AA-AF87-E5C2C8C5945E}" destId="{874B90C5-8F3A-41D2-9670-AB9B41956769}" srcOrd="1" destOrd="0" presId="urn:microsoft.com/office/officeart/2005/8/layout/hierarchy2"/>
    <dgm:cxn modelId="{C2986D68-433A-48D9-BA98-80F37DCD69ED}" type="presParOf" srcId="{885869E2-DE64-467E-AC47-34C3FDF45790}" destId="{DB64D99D-D4D9-4BBE-9A11-71EF668CC5EF}" srcOrd="4" destOrd="0" presId="urn:microsoft.com/office/officeart/2005/8/layout/hierarchy2"/>
    <dgm:cxn modelId="{F689FEAD-F419-4D77-AFB0-A7FF3382E98B}" type="presParOf" srcId="{DB64D99D-D4D9-4BBE-9A11-71EF668CC5EF}" destId="{4FC50DC6-1B29-427F-B9F7-55CAC5A9A953}" srcOrd="0" destOrd="0" presId="urn:microsoft.com/office/officeart/2005/8/layout/hierarchy2"/>
    <dgm:cxn modelId="{555A34F7-BC04-49B5-A5A9-03CFE0CCDC14}" type="presParOf" srcId="{885869E2-DE64-467E-AC47-34C3FDF45790}" destId="{83552B98-4F07-49DE-B65C-458B384D3171}" srcOrd="5" destOrd="0" presId="urn:microsoft.com/office/officeart/2005/8/layout/hierarchy2"/>
    <dgm:cxn modelId="{D6EA319C-93CB-4E71-9EDC-430C583E597E}" type="presParOf" srcId="{83552B98-4F07-49DE-B65C-458B384D3171}" destId="{BF038327-95F8-40B2-93F1-EA90E1049AC5}" srcOrd="0" destOrd="0" presId="urn:microsoft.com/office/officeart/2005/8/layout/hierarchy2"/>
    <dgm:cxn modelId="{C63DA66B-F9A3-4F3B-A36C-ED0AE52DB631}" type="presParOf" srcId="{83552B98-4F07-49DE-B65C-458B384D3171}" destId="{8A1A69B1-24F1-46EF-BEA4-52081D5F3C6D}" srcOrd="1" destOrd="0" presId="urn:microsoft.com/office/officeart/2005/8/layout/hierarchy2"/>
    <dgm:cxn modelId="{042C3157-F554-4803-A632-1CF8B562A80A}" type="presParOf" srcId="{885869E2-DE64-467E-AC47-34C3FDF45790}" destId="{A4A2A82F-1D91-40BA-B25D-0DEDBE8C3ADE}" srcOrd="6" destOrd="0" presId="urn:microsoft.com/office/officeart/2005/8/layout/hierarchy2"/>
    <dgm:cxn modelId="{17727E76-48E3-4A2B-8391-394B6ED97246}" type="presParOf" srcId="{A4A2A82F-1D91-40BA-B25D-0DEDBE8C3ADE}" destId="{20356012-4F7B-4114-A2C4-D06A473ADE79}" srcOrd="0" destOrd="0" presId="urn:microsoft.com/office/officeart/2005/8/layout/hierarchy2"/>
    <dgm:cxn modelId="{480AA831-4907-467F-9AB6-9A9232B2B626}" type="presParOf" srcId="{885869E2-DE64-467E-AC47-34C3FDF45790}" destId="{BCFB7DDD-E624-42B7-91CB-698AEB6C27F9}" srcOrd="7" destOrd="0" presId="urn:microsoft.com/office/officeart/2005/8/layout/hierarchy2"/>
    <dgm:cxn modelId="{EF64FE5F-2746-44DA-A3CB-A93A901CA586}" type="presParOf" srcId="{BCFB7DDD-E624-42B7-91CB-698AEB6C27F9}" destId="{0FE8138E-3C49-42D3-9265-DA179F7C9BEA}" srcOrd="0" destOrd="0" presId="urn:microsoft.com/office/officeart/2005/8/layout/hierarchy2"/>
    <dgm:cxn modelId="{12A567E5-8F92-40E2-B67C-528806A41606}" type="presParOf" srcId="{BCFB7DDD-E624-42B7-91CB-698AEB6C27F9}" destId="{412BDD3E-ED36-4A42-80D6-1F41A916D861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978F-D827-48B5-AFA0-8CDCBE0C10DA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1A91-BA31-41D1-A3A1-3391E37C5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978F-D827-48B5-AFA0-8CDCBE0C10DA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1A91-BA31-41D1-A3A1-3391E37C5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978F-D827-48B5-AFA0-8CDCBE0C10DA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1A91-BA31-41D1-A3A1-3391E37C5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978F-D827-48B5-AFA0-8CDCBE0C10DA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1A91-BA31-41D1-A3A1-3391E37C5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978F-D827-48B5-AFA0-8CDCBE0C10DA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1A91-BA31-41D1-A3A1-3391E37C5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978F-D827-48B5-AFA0-8CDCBE0C10DA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1A91-BA31-41D1-A3A1-3391E37C5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978F-D827-48B5-AFA0-8CDCBE0C10DA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1A91-BA31-41D1-A3A1-3391E37C5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978F-D827-48B5-AFA0-8CDCBE0C10DA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1A91-BA31-41D1-A3A1-3391E37C5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978F-D827-48B5-AFA0-8CDCBE0C10DA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1A91-BA31-41D1-A3A1-3391E37C5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978F-D827-48B5-AFA0-8CDCBE0C10DA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1A91-BA31-41D1-A3A1-3391E37C5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978F-D827-48B5-AFA0-8CDCBE0C10DA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1A91-BA31-41D1-A3A1-3391E37C5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F978F-D827-48B5-AFA0-8CDCBE0C10DA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31A91-BA31-41D1-A3A1-3391E37C5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- 2020-12-16T205037.392.jp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8794" y="1714488"/>
            <a:ext cx="41264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solidFill>
                  <a:srgbClr val="7030A0"/>
                </a:solidFill>
              </a:rPr>
              <a:t>স্বাগতম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mcTjM3OyL._SL1000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071942"/>
            <a:ext cx="2214578" cy="2214578"/>
          </a:xfrm>
          <a:prstGeom prst="rect">
            <a:avLst/>
          </a:prstGeom>
        </p:spPr>
      </p:pic>
      <p:pic>
        <p:nvPicPr>
          <p:cNvPr id="6" name="Picture 5" descr="index-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500174"/>
            <a:ext cx="1857388" cy="1857388"/>
          </a:xfrm>
          <a:prstGeom prst="rect">
            <a:avLst/>
          </a:prstGeom>
        </p:spPr>
      </p:pic>
      <p:pic>
        <p:nvPicPr>
          <p:cNvPr id="8" name="Picture 7" descr="download (6).jp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1285860"/>
            <a:ext cx="2451382" cy="2272526"/>
          </a:xfrm>
          <a:prstGeom prst="rect">
            <a:avLst/>
          </a:prstGeom>
        </p:spPr>
      </p:pic>
      <p:pic>
        <p:nvPicPr>
          <p:cNvPr id="10" name="Picture 9" descr="download (3).jp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364" y="4000504"/>
            <a:ext cx="2643206" cy="2292241"/>
          </a:xfrm>
          <a:prstGeom prst="rect">
            <a:avLst/>
          </a:prstGeom>
        </p:spPr>
      </p:pic>
      <p:pic>
        <p:nvPicPr>
          <p:cNvPr id="13" name="Picture 12" descr="download.jp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0826" y="1214422"/>
            <a:ext cx="2000264" cy="2680766"/>
          </a:xfrm>
          <a:prstGeom prst="rect">
            <a:avLst/>
          </a:prstGeom>
        </p:spPr>
      </p:pic>
      <p:pic>
        <p:nvPicPr>
          <p:cNvPr id="14" name="Picture 13" descr="download (128).jp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7950" y="4214818"/>
            <a:ext cx="2143125" cy="2143125"/>
          </a:xfrm>
          <a:prstGeom prst="rect">
            <a:avLst/>
          </a:prstGeom>
        </p:spPr>
      </p:pic>
      <p:pic>
        <p:nvPicPr>
          <p:cNvPr id="9" name="Picture 8" descr="clear-shampoo-men-cool-spor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0232" y="1214422"/>
            <a:ext cx="2071702" cy="20717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85918" y="214290"/>
            <a:ext cx="475482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/>
              <a:t>প্রতিদিনের ব্যবহার্য সামগ্রি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- 2020-12-17T154258.825.jp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3857628"/>
            <a:ext cx="2143125" cy="2786082"/>
          </a:xfrm>
          <a:prstGeom prst="rect">
            <a:avLst/>
          </a:prstGeom>
        </p:spPr>
      </p:pic>
      <p:pic>
        <p:nvPicPr>
          <p:cNvPr id="3" name="Picture 2" descr="download (131).jp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4071942"/>
            <a:ext cx="3059870" cy="2028827"/>
          </a:xfrm>
          <a:prstGeom prst="rect">
            <a:avLst/>
          </a:prstGeom>
        </p:spPr>
      </p:pic>
      <p:pic>
        <p:nvPicPr>
          <p:cNvPr id="4" name="Picture 3" descr="entacid.jp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4214818"/>
            <a:ext cx="2834079" cy="1885951"/>
          </a:xfrm>
          <a:prstGeom prst="rect">
            <a:avLst/>
          </a:prstGeom>
        </p:spPr>
      </p:pic>
      <p:pic>
        <p:nvPicPr>
          <p:cNvPr id="7" name="Picture 6" descr="product-75649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1142984"/>
            <a:ext cx="2571741" cy="1928806"/>
          </a:xfrm>
          <a:prstGeom prst="rect">
            <a:avLst/>
          </a:prstGeom>
        </p:spPr>
      </p:pic>
      <p:pic>
        <p:nvPicPr>
          <p:cNvPr id="8" name="Picture 7" descr="28308543_1597035183677781_1377782260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802" y="1142984"/>
            <a:ext cx="1571635" cy="2170891"/>
          </a:xfrm>
          <a:prstGeom prst="rect">
            <a:avLst/>
          </a:prstGeom>
        </p:spPr>
      </p:pic>
      <p:pic>
        <p:nvPicPr>
          <p:cNvPr id="9" name="Picture 8" descr="জামাডিজাইন_f15d2ba2-c410-4902-9421-48e87a936fcf-395c6d0d-4125-4111-8c41-5b07570f631a_cmprsd_4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100" y="1285860"/>
            <a:ext cx="1357322" cy="20002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4282" y="214290"/>
            <a:ext cx="857256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 smtClean="0"/>
              <a:t>শিল্প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কারখানায়</a:t>
            </a:r>
            <a:r>
              <a:rPr lang="en-US" sz="2400" b="1" dirty="0" smtClean="0"/>
              <a:t> </a:t>
            </a:r>
            <a:r>
              <a:rPr lang="bn-IN" sz="2400" b="1" dirty="0" smtClean="0"/>
              <a:t>বিভিন্ন পদার্থের মধ্যে রাসায়নিক বিক্রিয়া ঘটিয়ে তৈরি করা হয়েছে আমাদের ব্যবহারের জন্য বিভিন্ন সামগ্রী</a:t>
            </a:r>
            <a:r>
              <a:rPr lang="en-US" sz="2400" b="1" dirty="0" smtClean="0"/>
              <a:t>।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5).jp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642918"/>
            <a:ext cx="3327918" cy="22145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728" y="1142984"/>
            <a:ext cx="2908168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/>
              <a:t>দলগত কাজ 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85918" y="2500306"/>
            <a:ext cx="2749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সময়ঃ ১০ মিনিট 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4000504"/>
            <a:ext cx="818525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400" b="1" dirty="0" smtClean="0"/>
              <a:t>প্রতিদিনের ব্যবহার্য সামগ্রিতে রসায়নের ভূমিকা বিশ্লেষণ কর। 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214290"/>
            <a:ext cx="574869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800" b="1" dirty="0" smtClean="0"/>
              <a:t>রসায়নের কিছু অতি প্রয়োজনীয় ক্ষেত্র </a:t>
            </a:r>
            <a:endParaRPr lang="en-US" sz="2800" b="1" dirty="0"/>
          </a:p>
        </p:txBody>
      </p:sp>
      <p:pic>
        <p:nvPicPr>
          <p:cNvPr id="3" name="Picture 2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9" y="1857364"/>
            <a:ext cx="2198779" cy="3162288"/>
          </a:xfrm>
          <a:prstGeom prst="rect">
            <a:avLst/>
          </a:prstGeom>
        </p:spPr>
      </p:pic>
      <p:pic>
        <p:nvPicPr>
          <p:cNvPr id="4" name="Picture 3" descr="9Fk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857364"/>
            <a:ext cx="3048000" cy="2714636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1214414" y="5072074"/>
          <a:ext cx="6405586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8596" y="1142984"/>
            <a:ext cx="152638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b="1" dirty="0" smtClean="0"/>
              <a:t>বায়ুমন্ডল</a:t>
            </a:r>
            <a:r>
              <a:rPr lang="bn-IN" dirty="0" smtClean="0"/>
              <a:t> 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071670" y="1357298"/>
            <a:ext cx="785818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28926" y="1142984"/>
            <a:ext cx="335758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b="1" dirty="0" smtClean="0"/>
              <a:t>প্রধান উপাদান অক্সিজেন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7" grpId="0">
        <p:bldAsOne/>
      </p:bldGraphic>
      <p:bldP spid="6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214282" y="214290"/>
          <a:ext cx="8358246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8596" y="357166"/>
            <a:ext cx="213071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b="1" dirty="0" smtClean="0"/>
              <a:t>খাবারের পানি </a:t>
            </a:r>
            <a:endParaRPr lang="en-US" sz="2400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643174" y="571480"/>
            <a:ext cx="85725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43306" y="357166"/>
            <a:ext cx="385765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/>
              <a:t>প্রধান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উপাদান</a:t>
            </a:r>
            <a:r>
              <a:rPr lang="en-US" sz="2400" b="1" dirty="0" smtClean="0"/>
              <a:t> </a:t>
            </a:r>
            <a:r>
              <a:rPr lang="bn-IN" sz="2400" b="1" dirty="0" smtClean="0"/>
              <a:t>পানিসহ </a:t>
            </a:r>
            <a:r>
              <a:rPr lang="bn-IN" sz="2400" b="1" dirty="0" smtClean="0"/>
              <a:t>বিভিন্ন খনিজ লবণ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C4388C-0BCF-4584-9944-E87327E30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82C4388C-0BCF-4584-9944-E87327E308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0A8EF4-564B-470E-982B-9C32D2CBD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900A8EF4-564B-470E-982B-9C32D2CBD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755778-BFB2-43B7-B3B5-E26C9538B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C7755778-BFB2-43B7-B3B5-E26C9538BA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2B5576-05BD-42A8-A736-BCEAD8FE9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892B5576-05BD-42A8-A736-BCEAD8FE9F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8B545F-426D-4818-9121-6A4755609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958B545F-426D-4818-9121-6A47556093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64D99D-D4D9-4BBE-9A11-71EF668CC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DB64D99D-D4D9-4BBE-9A11-71EF668CC5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038327-95F8-40B2-93F1-EA90E1049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BF038327-95F8-40B2-93F1-EA90E1049A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A2A82F-1D91-40BA-B25D-0DEDBE8C3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>
                                            <p:graphicEl>
                                              <a:dgm id="{A4A2A82F-1D91-40BA-B25D-0DEDBE8C3A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E8138E-3C49-42D3-9265-DA179F7C9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0FE8138E-3C49-42D3-9265-DA179F7C9B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3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- 2020-12-17T154258.825.jp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357298"/>
            <a:ext cx="2692644" cy="35004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4546" y="285728"/>
            <a:ext cx="671517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b="1" dirty="0" smtClean="0"/>
              <a:t>প্রধান  উপাদান নাইট্রোজেন,অক্সিজেন,কার্বন,</a:t>
            </a:r>
          </a:p>
          <a:p>
            <a:r>
              <a:rPr lang="bn-IN" sz="2400" b="1" dirty="0" smtClean="0"/>
              <a:t>ফসফরাস, ক্যালসিয়াম,ম্যাগনেসিয়াম,পটাসিয়াম 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00430" y="1857364"/>
            <a:ext cx="5643570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bn-IN" sz="2400" b="1" dirty="0" smtClean="0"/>
              <a:t>মৌলগুলো উদ্ভিদের জন্য খুব প্রয়োজনীয় উপাদান।</a:t>
            </a:r>
          </a:p>
          <a:p>
            <a:pPr>
              <a:buFont typeface="Wingdings" pitchFamily="2" charset="2"/>
              <a:buChar char="§"/>
            </a:pPr>
            <a:r>
              <a:rPr lang="bn-IN" sz="2400" b="1" dirty="0" smtClean="0"/>
              <a:t> বিভিন্ন সারে এসব মৌলের যৌগ থাকে।</a:t>
            </a:r>
          </a:p>
          <a:p>
            <a:pPr>
              <a:buFont typeface="Wingdings" pitchFamily="2" charset="2"/>
              <a:buChar char="§"/>
            </a:pPr>
            <a:r>
              <a:rPr lang="bn-IN" sz="2400" b="1" dirty="0" smtClean="0"/>
              <a:t>বিভিন্ন ধরণের সার প্রয়োজনীয় পুষ্টি প্রদান করে।</a:t>
            </a:r>
          </a:p>
          <a:p>
            <a:pPr>
              <a:buFont typeface="Wingdings" pitchFamily="2" charset="2"/>
              <a:buChar char="§"/>
            </a:pPr>
            <a:r>
              <a:rPr lang="bn-IN" sz="2400" b="1" dirty="0" smtClean="0"/>
              <a:t>ফলে ফসলের উৎপাদন ভালো হয়</a:t>
            </a:r>
            <a:r>
              <a:rPr lang="bn-IN" sz="2400" dirty="0" smtClean="0"/>
              <a:t>। 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285728"/>
            <a:ext cx="83708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b="1" dirty="0" smtClean="0"/>
              <a:t>সার</a:t>
            </a:r>
            <a:r>
              <a:rPr lang="bn-IN" dirty="0" smtClean="0"/>
              <a:t> 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571604" y="571480"/>
            <a:ext cx="57150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ta-kha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71480"/>
            <a:ext cx="2571768" cy="25717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3240" y="1214422"/>
            <a:ext cx="300039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000" b="1" dirty="0" smtClean="0"/>
              <a:t>প্রধান উপাদান সেলুলোজ  </a:t>
            </a:r>
            <a:endParaRPr lang="en-US" sz="2000" b="1" dirty="0"/>
          </a:p>
        </p:txBody>
      </p:sp>
      <p:pic>
        <p:nvPicPr>
          <p:cNvPr id="4" name="Picture 3" descr="Untitled-3-5d0a86df07268-5d0a909ecd50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857628"/>
            <a:ext cx="3708800" cy="2119314"/>
          </a:xfrm>
          <a:prstGeom prst="rect">
            <a:avLst/>
          </a:prstGeom>
        </p:spPr>
      </p:pic>
      <p:pic>
        <p:nvPicPr>
          <p:cNvPr id="5" name="Picture 4" descr="sugarcane_bagasse_cub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3786190"/>
            <a:ext cx="3238491" cy="24288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1670" y="6215082"/>
            <a:ext cx="84029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400" b="1" dirty="0" smtClean="0"/>
              <a:t>বাঁশ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72066" y="6215082"/>
            <a:ext cx="219322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b="1" dirty="0" smtClean="0"/>
              <a:t>আখের ছোবড়া </a:t>
            </a:r>
            <a:endParaRPr lang="en-US" sz="2400" b="1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2607455" y="2178835"/>
            <a:ext cx="2214578" cy="12858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4000496" y="2285992"/>
            <a:ext cx="2071702" cy="9286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1535885" y="3036091"/>
            <a:ext cx="1500198" cy="2857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2500298" y="2500306"/>
            <a:ext cx="2500330" cy="14287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43306" y="142852"/>
            <a:ext cx="126829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/>
              <a:t>কাগজ</a:t>
            </a:r>
            <a:r>
              <a:rPr lang="bn-IN" dirty="0" smtClean="0"/>
              <a:t> 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4107653" y="892951"/>
            <a:ext cx="500860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285984" y="214290"/>
            <a:ext cx="3286148" cy="1357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/>
              <a:t>মূল্যায়ন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85786" y="3000372"/>
            <a:ext cx="7470315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400050" indent="-400050">
              <a:buFont typeface="+mj-lt"/>
              <a:buAutoNum type="romanLcPeriod"/>
            </a:pPr>
            <a:r>
              <a:rPr lang="bn-IN" sz="2400" b="1" dirty="0" smtClean="0"/>
              <a:t>প্রতিটি জীবদেহকে রাসায়নিক কারখানা বলা হয় কেন?</a:t>
            </a:r>
          </a:p>
          <a:p>
            <a:pPr marL="400050" indent="-400050">
              <a:buFont typeface="+mj-lt"/>
              <a:buAutoNum type="romanLcPeriod"/>
            </a:pPr>
            <a:r>
              <a:rPr lang="bn-IN" sz="2400" b="1" dirty="0" smtClean="0"/>
              <a:t>শ্বাসকার্যে রসায়নের ভূমিকা কী?</a:t>
            </a:r>
          </a:p>
          <a:p>
            <a:pPr marL="400050" indent="-400050">
              <a:buFont typeface="+mj-lt"/>
              <a:buAutoNum type="romanLcPeriod"/>
            </a:pPr>
            <a:r>
              <a:rPr lang="bn-IN" sz="2400" b="1" dirty="0" smtClean="0"/>
              <a:t>কীভাবে কাগজ তৈরি হয়? </a:t>
            </a:r>
          </a:p>
          <a:p>
            <a:pPr marL="400050" indent="-400050">
              <a:buFont typeface="+mj-lt"/>
              <a:buAutoNum type="romanLcPeriod"/>
            </a:pPr>
            <a:r>
              <a:rPr lang="bn-IN" sz="2400" b="1" dirty="0" smtClean="0"/>
              <a:t>আমাদের দেহে পানির প্রয়োজনীয়তা কী</a:t>
            </a:r>
            <a:r>
              <a:rPr lang="bn-IN" dirty="0" smtClean="0"/>
              <a:t>?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rved Down Ribbon 2"/>
          <p:cNvSpPr/>
          <p:nvPr/>
        </p:nvSpPr>
        <p:spPr>
          <a:xfrm>
            <a:off x="785786" y="428604"/>
            <a:ext cx="6929486" cy="1643074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/>
              <a:t>বাড়ির কাজ 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3429000"/>
            <a:ext cx="871543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b="1" dirty="0" smtClean="0"/>
              <a:t>আমাদের দৈনন্দিন জীবনের প্রতিটি কাজের সাথে রসায়ন জড়িত –ব্যাখ্যা কর। 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191929-15614710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" y="0"/>
            <a:ext cx="913845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0166" y="2000240"/>
            <a:ext cx="4214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/>
              <a:t>ধন্যবাদ</a:t>
            </a:r>
            <a:r>
              <a:rPr lang="bn-IN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4110" y="214290"/>
            <a:ext cx="5142534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 smtClean="0"/>
              <a:t>পরিচিতি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1486" y="1856377"/>
            <a:ext cx="370325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4000" b="1" dirty="0" smtClean="0"/>
              <a:t>শিক্ষক পরিচিতি 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2997413"/>
            <a:ext cx="52864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</a:rPr>
              <a:t>সেলিনা পারভীন</a:t>
            </a:r>
          </a:p>
          <a:p>
            <a:r>
              <a:rPr lang="bn-IN" sz="3200" b="1" dirty="0" smtClean="0"/>
              <a:t>সহকারী শিক্ষক</a:t>
            </a:r>
          </a:p>
          <a:p>
            <a:r>
              <a:rPr lang="bn-IN" sz="3200" b="1" dirty="0" smtClean="0">
                <a:solidFill>
                  <a:srgbClr val="00B050"/>
                </a:solidFill>
              </a:rPr>
              <a:t>গভর্নমেন্ট ল্যাবরেটরি হাই স্কুল </a:t>
            </a:r>
          </a:p>
          <a:p>
            <a:r>
              <a:rPr lang="bn-IN" sz="3200" b="1" dirty="0" smtClean="0"/>
              <a:t>কুমিল্লা </a:t>
            </a:r>
            <a:endParaRPr lang="en-US" sz="3200" b="1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3286910" y="3856834"/>
            <a:ext cx="428628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43570" y="1714488"/>
            <a:ext cx="3286148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/>
              <a:t>শ্রেণি পরিচিতি 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72132" y="2643183"/>
            <a:ext cx="32861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B050"/>
                </a:solidFill>
              </a:rPr>
              <a:t>শ্রেণিঃ </a:t>
            </a:r>
            <a:r>
              <a:rPr lang="en-US" sz="2800" b="1" dirty="0" err="1" smtClean="0">
                <a:solidFill>
                  <a:srgbClr val="00B050"/>
                </a:solidFill>
              </a:rPr>
              <a:t>নবম</a:t>
            </a:r>
            <a:endParaRPr lang="bn-IN" sz="2800" b="1" dirty="0" smtClean="0">
              <a:solidFill>
                <a:srgbClr val="00B050"/>
              </a:solidFill>
            </a:endParaRPr>
          </a:p>
          <a:p>
            <a:r>
              <a:rPr lang="bn-IN" sz="2800" b="1" dirty="0" smtClean="0"/>
              <a:t>বিষয়ঃ রসায়ন  </a:t>
            </a:r>
          </a:p>
          <a:p>
            <a:r>
              <a:rPr lang="bn-IN" sz="2800" b="1" dirty="0" smtClean="0">
                <a:solidFill>
                  <a:srgbClr val="00B050"/>
                </a:solidFill>
              </a:rPr>
              <a:t> অধ্যায়ঃপ্রথম   </a:t>
            </a:r>
          </a:p>
          <a:p>
            <a:r>
              <a:rPr lang="bn-IN" sz="2800" b="1" dirty="0" smtClean="0"/>
              <a:t>পাঠঃ রসায়নের পরিধি</a:t>
            </a:r>
          </a:p>
          <a:p>
            <a:r>
              <a:rPr lang="bn-IN" sz="2800" b="1" dirty="0" smtClean="0">
                <a:solidFill>
                  <a:srgbClr val="00B050"/>
                </a:solidFill>
              </a:rPr>
              <a:t>সময়ঃ৪</a:t>
            </a:r>
            <a:r>
              <a:rPr lang="en-US" sz="2800" b="1" dirty="0" smtClean="0">
                <a:solidFill>
                  <a:srgbClr val="00B050"/>
                </a:solidFill>
              </a:rPr>
              <a:t>৫</a:t>
            </a:r>
            <a:r>
              <a:rPr lang="bn-IN" sz="2800" b="1" dirty="0" smtClean="0">
                <a:solidFill>
                  <a:srgbClr val="00B050"/>
                </a:solidFill>
              </a:rPr>
              <a:t> মিনিট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bn-IN" sz="2800" b="1" dirty="0" smtClean="0">
                <a:solidFill>
                  <a:srgbClr val="00B050"/>
                </a:solidFill>
              </a:rPr>
              <a:t>   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bn-IN" sz="2800" b="1" dirty="0" smtClean="0">
                <a:solidFill>
                  <a:srgbClr val="00B050"/>
                </a:solidFill>
              </a:rPr>
              <a:t> 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202478" y="0"/>
            <a:ext cx="1714512" cy="1857388"/>
          </a:xfrm>
          <a:prstGeom prst="flowChartConnecto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 animBg="1"/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3174" y="500042"/>
            <a:ext cx="216597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4000" b="1" dirty="0" smtClean="0"/>
              <a:t>শিখনফল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642910" y="2413338"/>
            <a:ext cx="7858180" cy="31085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/>
              <a:t>এ  </a:t>
            </a:r>
            <a:r>
              <a:rPr lang="en-US" sz="2800" b="1" dirty="0" err="1" smtClean="0"/>
              <a:t>পাঠ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শেষে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শিক্ষার্থীরা</a:t>
            </a:r>
            <a:r>
              <a:rPr lang="bn-IN" sz="2800" b="1" dirty="0" smtClean="0"/>
              <a:t>-</a:t>
            </a:r>
          </a:p>
          <a:p>
            <a:pPr>
              <a:buFont typeface="Arial" pitchFamily="34" charset="0"/>
              <a:buChar char="•"/>
            </a:pPr>
            <a:r>
              <a:rPr lang="bn-IN" sz="2800" b="1" dirty="0" smtClean="0"/>
              <a:t>প্রতিটি জীবদেহ একটি রাসায়নিক কারখানা তা ব্যাখ্যা করতে পারবে।</a:t>
            </a:r>
          </a:p>
          <a:p>
            <a:pPr>
              <a:buFont typeface="Arial" pitchFamily="34" charset="0"/>
              <a:buChar char="•"/>
            </a:pPr>
            <a:r>
              <a:rPr lang="bn-IN" sz="2800" b="1" dirty="0" smtClean="0"/>
              <a:t>দৈনন্দিন কাজে ব্যবহার্য সামগ্রিতে রসায়নের ভূমিকা উল্লেখ করতে পারবে। </a:t>
            </a:r>
            <a:endParaRPr lang="en-US" sz="2800" b="1" dirty="0" smtClean="0"/>
          </a:p>
          <a:p>
            <a:pPr algn="just">
              <a:buFont typeface="Arial" pitchFamily="34" charset="0"/>
              <a:buChar char="•"/>
            </a:pPr>
            <a:r>
              <a:rPr lang="bn-IN" sz="2800" b="1" dirty="0" smtClean="0"/>
              <a:t>রসায়নের কিছু অতি প্রয়োজনীয় ক্ষেত্র বিশ্লেষণ </a:t>
            </a:r>
            <a:r>
              <a:rPr lang="en-US" sz="2800" b="1" dirty="0" smtClean="0"/>
              <a:t> </a:t>
            </a:r>
            <a:r>
              <a:rPr lang="bn-IN" sz="2800" b="1" dirty="0" smtClean="0"/>
              <a:t>করতে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পারবে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428604"/>
            <a:ext cx="3145413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600" b="1" dirty="0" smtClean="0"/>
              <a:t>পূর্বজ্ঞান যাচাই 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85852" y="2285992"/>
            <a:ext cx="6559809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bn-IN" sz="2800" b="1" dirty="0" smtClean="0"/>
              <a:t>রসায়ন কাকে বলে?</a:t>
            </a:r>
          </a:p>
          <a:p>
            <a:pPr>
              <a:buFont typeface="Wingdings" pitchFamily="2" charset="2"/>
              <a:buChar char="ü"/>
            </a:pPr>
            <a:r>
              <a:rPr lang="bn-IN" sz="2800" b="1" dirty="0" smtClean="0"/>
              <a:t>আধুনিক রসায়নের জনক কাকে বলা হয়?</a:t>
            </a:r>
          </a:p>
          <a:p>
            <a:pPr>
              <a:buFont typeface="Wingdings" pitchFamily="2" charset="2"/>
              <a:buChar char="ü"/>
            </a:pPr>
            <a:r>
              <a:rPr lang="bn-IN" sz="2800" b="1" dirty="0" smtClean="0"/>
              <a:t>কাঁচা আম টক হয় কেন? </a:t>
            </a:r>
          </a:p>
          <a:p>
            <a:pPr>
              <a:buFont typeface="Wingdings" pitchFamily="2" charset="2"/>
              <a:buChar char="ü"/>
            </a:pPr>
            <a:r>
              <a:rPr lang="bn-IN" sz="2800" b="1" dirty="0" smtClean="0"/>
              <a:t>কোথায় রসায়নের উপস্থিতি রয়েছে?  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Internal Storage 1"/>
          <p:cNvSpPr/>
          <p:nvPr/>
        </p:nvSpPr>
        <p:spPr>
          <a:xfrm>
            <a:off x="214282" y="2500306"/>
            <a:ext cx="8715436" cy="1857388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/>
              <a:t>রসায়নের পরিধি বা ক্ষেত্রসমূহ 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214290"/>
            <a:ext cx="4857784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/>
              <a:t>রসায়নের পরিধি বা ক্ষেত্রসমূহ </a:t>
            </a:r>
            <a:endParaRPr lang="en-US" sz="2800" b="1" dirty="0"/>
          </a:p>
        </p:txBody>
      </p:sp>
      <p:pic>
        <p:nvPicPr>
          <p:cNvPr id="3" name="Picture 2" descr="images (5).jp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77" y="1643050"/>
            <a:ext cx="3163595" cy="1971677"/>
          </a:xfrm>
          <a:prstGeom prst="rect">
            <a:avLst/>
          </a:prstGeom>
        </p:spPr>
      </p:pic>
      <p:pic>
        <p:nvPicPr>
          <p:cNvPr id="4" name="Picture 3" descr="images (6).jp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1500174"/>
            <a:ext cx="3048784" cy="202882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286116" y="2714620"/>
            <a:ext cx="78581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unnam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36" y="1214422"/>
            <a:ext cx="2000264" cy="2876784"/>
          </a:xfrm>
          <a:prstGeom prst="rect">
            <a:avLst/>
          </a:prstGeom>
        </p:spPr>
      </p:pic>
      <p:pic>
        <p:nvPicPr>
          <p:cNvPr id="11" name="Picture 10" descr="GEO story po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000504"/>
            <a:ext cx="3143272" cy="2359539"/>
          </a:xfrm>
          <a:prstGeom prst="rect">
            <a:avLst/>
          </a:prstGeom>
        </p:spPr>
      </p:pic>
      <p:pic>
        <p:nvPicPr>
          <p:cNvPr id="12" name="Picture 11" descr="download (140).jp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950" y="4714884"/>
            <a:ext cx="2581275" cy="1771650"/>
          </a:xfrm>
          <a:prstGeom prst="rect">
            <a:avLst/>
          </a:prstGeom>
        </p:spPr>
      </p:pic>
      <p:pic>
        <p:nvPicPr>
          <p:cNvPr id="13" name="Picture 12" descr="tree (41).jp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4643446"/>
            <a:ext cx="2571750" cy="17811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7158" y="1000108"/>
            <a:ext cx="307183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b="1" dirty="0" smtClean="0"/>
              <a:t>পৃথিবী সৃষ্টির ইতিহাস </a:t>
            </a:r>
            <a:endParaRPr lang="en-US" sz="2400" b="1" dirty="0"/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3143240" y="3357562"/>
            <a:ext cx="1857388" cy="9286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4356892" y="3501232"/>
            <a:ext cx="1644662" cy="10715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5678495" y="3894141"/>
            <a:ext cx="1430348" cy="500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072330" y="2571744"/>
            <a:ext cx="78581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142852"/>
            <a:ext cx="4857784" cy="523220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chemeClr val="tx1"/>
                </a:solidFill>
              </a:rPr>
              <a:t>মানুষসহ বিভিন্ন প্রাণি</a:t>
            </a:r>
            <a:r>
              <a:rPr lang="en-GB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ও </a:t>
            </a:r>
            <a:r>
              <a:rPr lang="en-US" sz="2800" b="1" dirty="0" err="1" smtClean="0">
                <a:solidFill>
                  <a:schemeClr val="tx1"/>
                </a:solidFill>
              </a:rPr>
              <a:t>উদ্ভিদ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3" name="Picture 2" descr="5715.png_8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4071942"/>
            <a:ext cx="3389610" cy="2286016"/>
          </a:xfrm>
          <a:prstGeom prst="rect">
            <a:avLst/>
          </a:prstGeom>
        </p:spPr>
      </p:pic>
      <p:pic>
        <p:nvPicPr>
          <p:cNvPr id="5" name="Picture 4" descr="doel.jp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350" y="1857364"/>
            <a:ext cx="2152650" cy="2124075"/>
          </a:xfrm>
          <a:prstGeom prst="rect">
            <a:avLst/>
          </a:prstGeom>
        </p:spPr>
      </p:pic>
      <p:pic>
        <p:nvPicPr>
          <p:cNvPr id="7" name="Picture 6" descr="ek gocha ghas.jp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4286256"/>
            <a:ext cx="2390775" cy="1914525"/>
          </a:xfrm>
          <a:prstGeom prst="rect">
            <a:avLst/>
          </a:prstGeom>
        </p:spPr>
      </p:pic>
      <p:pic>
        <p:nvPicPr>
          <p:cNvPr id="8" name="Picture 7" descr="Screenshot_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4286256"/>
            <a:ext cx="2362530" cy="2191056"/>
          </a:xfrm>
          <a:prstGeom prst="rect">
            <a:avLst/>
          </a:prstGeom>
        </p:spPr>
      </p:pic>
      <p:pic>
        <p:nvPicPr>
          <p:cNvPr id="9" name="Picture 8" descr="অয়ামিবা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6182" y="2071678"/>
            <a:ext cx="3034170" cy="1928826"/>
          </a:xfrm>
          <a:prstGeom prst="rect">
            <a:avLst/>
          </a:prstGeom>
        </p:spPr>
      </p:pic>
      <p:pic>
        <p:nvPicPr>
          <p:cNvPr id="10" name="Picture 9" descr="ব্যাকটেরিয়া.jp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2" y="2071678"/>
            <a:ext cx="3015121" cy="16941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8596" y="714356"/>
            <a:ext cx="547617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b="1" dirty="0" smtClean="0"/>
              <a:t>সকলের দেহ রাসায়নিক পদার্থ দিয়ে তৈরি 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7158" y="1214422"/>
            <a:ext cx="835824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b="1" dirty="0" smtClean="0"/>
              <a:t>প্রতিটি দেহ এক একটি রাসায়নিক কারখানা যেখানে প্রতি মুহুর্তে ঘটে চলেছে অসংখ্য রাসায়নিক বিক্রিয়া। 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85786" y="3786190"/>
            <a:ext cx="148149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000" b="1" dirty="0" smtClean="0"/>
              <a:t>ব্যাকটেরিয়া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071934" y="3714752"/>
            <a:ext cx="109196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000" b="1" dirty="0" smtClean="0"/>
              <a:t>অ্যামিবা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715272" y="3929066"/>
            <a:ext cx="71438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000" b="1" dirty="0" smtClean="0"/>
              <a:t>পাখি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42910" y="6286520"/>
            <a:ext cx="145905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000" b="1" dirty="0" smtClean="0"/>
              <a:t>ছোট উদ্ভিদ 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643306" y="6357958"/>
            <a:ext cx="142876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000" b="1" dirty="0" smtClean="0"/>
              <a:t>বড় উদ্ভিদ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000892" y="6429396"/>
            <a:ext cx="92869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000" b="1" dirty="0" smtClean="0"/>
              <a:t>মানুষ</a:t>
            </a:r>
            <a:r>
              <a:rPr lang="bn-IN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214290"/>
            <a:ext cx="557216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/>
              <a:t>প্রতিদিন আমরা যে কাজগুলো করিঃ  </a:t>
            </a:r>
            <a:endParaRPr lang="en-US" sz="2800" b="1" dirty="0"/>
          </a:p>
        </p:txBody>
      </p:sp>
      <p:pic>
        <p:nvPicPr>
          <p:cNvPr id="4" name="Picture 3" descr="download (3).jp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1285860"/>
            <a:ext cx="2357454" cy="2357454"/>
          </a:xfrm>
          <a:prstGeom prst="rect">
            <a:avLst/>
          </a:prstGeom>
        </p:spPr>
      </p:pic>
      <p:pic>
        <p:nvPicPr>
          <p:cNvPr id="5" name="Picture 4" descr="download (5).jp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4143380"/>
            <a:ext cx="2953038" cy="1857388"/>
          </a:xfrm>
          <a:prstGeom prst="rect">
            <a:avLst/>
          </a:prstGeom>
        </p:spPr>
      </p:pic>
      <p:pic>
        <p:nvPicPr>
          <p:cNvPr id="10" name="Picture 9" descr="images.jp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357298"/>
            <a:ext cx="3000396" cy="1996627"/>
          </a:xfrm>
          <a:prstGeom prst="rect">
            <a:avLst/>
          </a:prstGeom>
        </p:spPr>
      </p:pic>
      <p:pic>
        <p:nvPicPr>
          <p:cNvPr id="12" name="Picture 11" descr="images (14).jp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1357298"/>
            <a:ext cx="2877827" cy="2214578"/>
          </a:xfrm>
          <a:prstGeom prst="rect">
            <a:avLst/>
          </a:prstGeom>
        </p:spPr>
      </p:pic>
      <p:pic>
        <p:nvPicPr>
          <p:cNvPr id="13" name="Picture 12" descr="download (23).jp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9322" y="4143380"/>
            <a:ext cx="2892653" cy="1924929"/>
          </a:xfrm>
          <a:prstGeom prst="rect">
            <a:avLst/>
          </a:prstGeom>
        </p:spPr>
      </p:pic>
      <p:pic>
        <p:nvPicPr>
          <p:cNvPr id="8" name="Picture 7" descr="51mcTjM3OyL._SL1000_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4071942"/>
            <a:ext cx="2143140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28).jp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214818"/>
            <a:ext cx="2909566" cy="2105027"/>
          </a:xfrm>
          <a:prstGeom prst="rect">
            <a:avLst/>
          </a:prstGeom>
        </p:spPr>
      </p:pic>
      <p:pic>
        <p:nvPicPr>
          <p:cNvPr id="3" name="Picture 2" descr="download (1).jp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4071942"/>
            <a:ext cx="3522486" cy="1947865"/>
          </a:xfrm>
          <a:prstGeom prst="rect">
            <a:avLst/>
          </a:prstGeom>
        </p:spPr>
      </p:pic>
      <p:pic>
        <p:nvPicPr>
          <p:cNvPr id="4" name="Picture 3" descr="download.jp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1071546"/>
            <a:ext cx="2000264" cy="26807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7158" y="357166"/>
            <a:ext cx="642942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b="1" dirty="0" smtClean="0"/>
              <a:t>প্রতিদিন আমরা যে কাজগুলো করিঃ  </a:t>
            </a:r>
            <a:endParaRPr lang="en-US" sz="2800" b="1" dirty="0"/>
          </a:p>
        </p:txBody>
      </p:sp>
      <p:pic>
        <p:nvPicPr>
          <p:cNvPr id="7" name="Picture 6" descr="images (8).jp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8" y="1261428"/>
            <a:ext cx="3071834" cy="2300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325</Words>
  <Application>Microsoft Office PowerPoint</Application>
  <PresentationFormat>On-screen Show (4:3)</PresentationFormat>
  <Paragraphs>73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mohammad asaduzzaman</dc:creator>
  <cp:lastModifiedBy>mohammad asaduzzaman</cp:lastModifiedBy>
  <cp:revision>14</cp:revision>
  <dcterms:created xsi:type="dcterms:W3CDTF">2021-02-25T17:16:39Z</dcterms:created>
  <dcterms:modified xsi:type="dcterms:W3CDTF">2021-02-27T18:17:32Z</dcterms:modified>
</cp:coreProperties>
</file>