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9" r:id="rId7"/>
    <p:sldId id="261" r:id="rId8"/>
    <p:sldId id="268" r:id="rId9"/>
    <p:sldId id="260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BFBA7-F26F-44D5-90CC-67102C8B1008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51CE9-35A3-4F39-994E-FC950970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6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000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1CE9-35A3-4F39-994E-FC95097092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800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1CE9-35A3-4F39-994E-FC95097092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800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1CE9-35A3-4F39-994E-FC95097092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000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1CE9-35A3-4F39-994E-FC95097092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C6A210-BEFB-4921-9AB3-54DA772095F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3CCAF71-559A-4836-B1EB-22488E0B3C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85838"/>
            <a:ext cx="98012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0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4000" y="673100"/>
            <a:ext cx="11671300" cy="584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44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‡h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AvIqvRB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mLv‡b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A‡_©i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avivevwnKZv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wgj‡b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^‡q A‡_©i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avivevwnKZvq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96569" y="871538"/>
            <a:ext cx="3586162" cy="95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6400" y="257175"/>
            <a:ext cx="11506200" cy="6410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4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R‡b¥i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_‡g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cÖwZcvwjZ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ZviB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Rb¥jMœ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†_‡K 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vfvweKfv‡e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†h-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fvlvwU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Zv‡KB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ÔgvZ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fvlvÕ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1988" y="614363"/>
            <a:ext cx="3643312" cy="942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মাতৃভাষা 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4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207963" y="442912"/>
            <a:ext cx="11620500" cy="6019800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wkLjvg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 KZ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evMhš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r>
              <a:rPr lang="bn-BD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163" y="642937"/>
            <a:ext cx="3246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2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355600" y="381000"/>
            <a:ext cx="11506200" cy="60579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bn-BD" sz="9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সাধু ভাষা ও চলিত ভাষার বর্ণনা লিখে আনবে।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97279"/>
            <a:ext cx="5930900" cy="6127321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6565900" y="381000"/>
            <a:ext cx="5537200" cy="51435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9069" y="257175"/>
            <a:ext cx="11494168" cy="62722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10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নাসির উদ্দিন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আইসিটি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পাংগাশিয়া নেছারিয়া কামিল মাদরাসা।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দুমকি, পটুয়াখালি।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০১৭১৬-২৯২৬১৯  </a:t>
            </a: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3" y="1971676"/>
            <a:ext cx="2390774" cy="17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24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/>
          <p:cNvSpPr/>
          <p:nvPr/>
        </p:nvSpPr>
        <p:spPr>
          <a:xfrm>
            <a:off x="1233055" y="0"/>
            <a:ext cx="9753600" cy="6636327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48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ব্যাকরণ ও নির্মিতি 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২৮/০২/২০২১খ্রি. </a:t>
            </a: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" y="397164"/>
            <a:ext cx="11696700" cy="6206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85850">
              <a:lnSpc>
                <a:spcPct val="150000"/>
              </a:lnSpc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পারবে। </a:t>
            </a:r>
          </a:p>
          <a:p>
            <a:pPr marL="1085850"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 কত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 ব্যাখ্যা করতে পারবে। </a:t>
            </a:r>
          </a:p>
          <a:p>
            <a:pPr marL="1085850"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 সম্পর্কে বিশ্লেষণ করতে পারবে। </a:t>
            </a:r>
          </a:p>
          <a:p>
            <a:pPr marL="1085850"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কাকে বলে তা বলতে পারবে। </a:t>
            </a:r>
          </a:p>
          <a:p>
            <a:pPr marL="1085850">
              <a:lnSpc>
                <a:spcPct val="150000"/>
              </a:lnSpc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 কী তা বর্ণনা করতে পারবে।</a:t>
            </a:r>
          </a:p>
          <a:p>
            <a:pPr marL="1085850">
              <a:lnSpc>
                <a:spcPct val="150000"/>
              </a:lnSpc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443038" y="1796622"/>
            <a:ext cx="1472685" cy="5876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443037" y="2593258"/>
            <a:ext cx="1472685" cy="5876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443036" y="3426911"/>
            <a:ext cx="1472686" cy="5876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443035" y="4231986"/>
            <a:ext cx="1472687" cy="5876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443035" y="4977321"/>
            <a:ext cx="1472687" cy="5876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0"/>
          <a:stretch/>
        </p:blipFill>
        <p:spPr>
          <a:xfrm>
            <a:off x="557213" y="175888"/>
            <a:ext cx="11201399" cy="64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" y="285750"/>
            <a:ext cx="1137285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00" y="431800"/>
            <a:ext cx="10909300" cy="58039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সংজ্ঞাঃ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Rbmgv‡Ri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gyL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A‡b¨i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evaMg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A_©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†h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bn-BD" sz="48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1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1588" y="814388"/>
            <a:ext cx="10058400" cy="420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প্রকারভেদ</a:t>
            </a:r>
          </a:p>
          <a:p>
            <a:pPr marL="514350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yB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endParaRPr lang="bn-BD" sz="5400" dirty="0">
              <a:latin typeface="SutonnyMJ" pitchFamily="2" charset="0"/>
              <a:cs typeface="SutonnyMJ" pitchFamily="2" charset="0"/>
            </a:endParaRPr>
          </a:p>
          <a:p>
            <a:pPr marL="514350"/>
            <a:r>
              <a:rPr lang="bn-BD" sz="5400" dirty="0" smtClean="0">
                <a:latin typeface="SutonnyMJ" pitchFamily="2" charset="0"/>
                <a:cs typeface="SutonnyMJ" pitchFamily="2" charset="0"/>
              </a:rPr>
              <a:t>০১।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mvay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endParaRPr lang="bn-BD" sz="5400" dirty="0">
              <a:latin typeface="SutonnyMJ" pitchFamily="2" charset="0"/>
              <a:cs typeface="SutonnyMJ" pitchFamily="2" charset="0"/>
            </a:endParaRPr>
          </a:p>
          <a:p>
            <a:pPr marL="514350"/>
            <a:r>
              <a:rPr lang="bn-BD" sz="5400" dirty="0" smtClean="0">
                <a:latin typeface="SutonnyMJ" pitchFamily="2" charset="0"/>
                <a:cs typeface="SutonnyMJ" pitchFamily="2" charset="0"/>
              </a:rPr>
              <a:t>০২।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PwjZ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330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7700" y="228600"/>
            <a:ext cx="11125200" cy="6032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evMh‡š¿i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¨|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Mjbvwj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vuZ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gyL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weei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KÉ,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wRnŸv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Zvjy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bvK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mn‡hvM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evMhš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¿|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162" y="614362"/>
            <a:ext cx="177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 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</TotalTime>
  <Words>307</Words>
  <Application>Microsoft Office PowerPoint</Application>
  <PresentationFormat>Widescreen</PresentationFormat>
  <Paragraphs>68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NikoshBAN</vt:lpstr>
      <vt:lpstr>SutonnyMJ</vt:lpstr>
      <vt:lpstr>SutonnySushreeOMJ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GTXBN72</dc:creator>
  <cp:lastModifiedBy>Nasir uddin</cp:lastModifiedBy>
  <cp:revision>62</cp:revision>
  <dcterms:created xsi:type="dcterms:W3CDTF">2021-01-27T06:39:09Z</dcterms:created>
  <dcterms:modified xsi:type="dcterms:W3CDTF">2021-02-28T15:05:53Z</dcterms:modified>
</cp:coreProperties>
</file>