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79" r:id="rId5"/>
    <p:sldId id="262" r:id="rId6"/>
    <p:sldId id="263" r:id="rId7"/>
    <p:sldId id="269" r:id="rId8"/>
    <p:sldId id="264" r:id="rId9"/>
    <p:sldId id="267" r:id="rId10"/>
    <p:sldId id="288" r:id="rId11"/>
    <p:sldId id="268" r:id="rId12"/>
    <p:sldId id="281" r:id="rId13"/>
    <p:sldId id="282" r:id="rId14"/>
    <p:sldId id="286" r:id="rId15"/>
    <p:sldId id="283" r:id="rId16"/>
    <p:sldId id="284" r:id="rId17"/>
    <p:sldId id="274" r:id="rId18"/>
    <p:sldId id="275" r:id="rId19"/>
    <p:sldId id="276" r:id="rId20"/>
    <p:sldId id="277" r:id="rId21"/>
    <p:sldId id="278" r:id="rId22"/>
  </p:sldIdLst>
  <p:sldSz cx="12188825" cy="6858000"/>
  <p:notesSz cx="6858000" cy="9144000"/>
  <p:defaultTextStyle>
    <a:defPPr>
      <a:defRPr lang="en-US"/>
    </a:defPPr>
    <a:lvl1pPr marL="0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16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9180-3419-4432-BDFB-F9249A880AE4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4DEF-2775-4DF6-8FEC-8359703C0E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74641"/>
            <a:ext cx="8024309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0"/>
            <a:ext cx="10360501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9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9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9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79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088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38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1535114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4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1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1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1"/>
            <a:ext cx="4010040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1" y="273052"/>
            <a:ext cx="6813893" cy="585311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3"/>
            <a:ext cx="4010040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9839" indent="0">
              <a:buNone/>
              <a:defRPr sz="3300"/>
            </a:lvl2pPr>
            <a:lvl3pPr marL="1059679" indent="0">
              <a:buNone/>
              <a:defRPr sz="2800"/>
            </a:lvl3pPr>
            <a:lvl4pPr marL="1589518" indent="0">
              <a:buNone/>
              <a:defRPr sz="2300"/>
            </a:lvl4pPr>
            <a:lvl5pPr marL="2119357" indent="0">
              <a:buNone/>
              <a:defRPr sz="2300"/>
            </a:lvl5pPr>
            <a:lvl6pPr marL="2649197" indent="0">
              <a:buNone/>
              <a:defRPr sz="2300"/>
            </a:lvl6pPr>
            <a:lvl7pPr marL="3179037" indent="0">
              <a:buNone/>
              <a:defRPr sz="2300"/>
            </a:lvl7pPr>
            <a:lvl8pPr marL="3708876" indent="0">
              <a:buNone/>
              <a:defRPr sz="2300"/>
            </a:lvl8pPr>
            <a:lvl9pPr marL="4238716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0"/>
            <a:ext cx="7313295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2" cy="1143000"/>
          </a:xfrm>
          <a:prstGeom prst="rect">
            <a:avLst/>
          </a:prstGeom>
        </p:spPr>
        <p:txBody>
          <a:bodyPr vert="horz" lIns="105967" tIns="52984" rIns="105967" bIns="529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1"/>
            <a:ext cx="10969942" cy="4525962"/>
          </a:xfrm>
          <a:prstGeom prst="rect">
            <a:avLst/>
          </a:prstGeom>
        </p:spPr>
        <p:txBody>
          <a:bodyPr vert="horz" lIns="105967" tIns="52984" rIns="105967" bIns="529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38B2-65D1-4E5E-99F6-5D6434894530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967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380" indent="-397380" algn="l" defTabSz="105967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0989" indent="-331149" algn="l" defTabSz="105967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59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438" indent="-264919" algn="l" defTabSz="10596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278" indent="-264919" algn="l" defTabSz="10596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411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95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79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3635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83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67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18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35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919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03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87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71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6070" y="1600200"/>
            <a:ext cx="46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সুপ্রিয়, শিক্ষার্থীবৃন্দ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99212" y="3276600"/>
            <a:ext cx="4320988" cy="207981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hordata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012" y="533400"/>
            <a:ext cx="5715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8212" y="1752600"/>
            <a:ext cx="419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5" name="Picture 4" descr="animal king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212" y="533400"/>
            <a:ext cx="10744200" cy="573210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84612" y="5562600"/>
            <a:ext cx="5029200" cy="762000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5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212" y="1447800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১। 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কোষে কোনো জড়ো কোষ প্রাচীর, প্লাস্টিড ও কোষ গহ্বর নেই।             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8012" y="5715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3412" y="540603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৫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(Animalia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bn-BD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eukariotic cel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8012" y="3429000"/>
            <a:ext cx="3326324" cy="228301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018212" y="2667000"/>
            <a:ext cx="28194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4612" y="2667000"/>
            <a:ext cx="19050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369425" y="2667000"/>
            <a:ext cx="915987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590212" y="3505200"/>
            <a:ext cx="762000" cy="685800"/>
            <a:chOff x="10590212" y="3505200"/>
            <a:chExt cx="762000" cy="685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590212" y="3505200"/>
              <a:ext cx="76200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590212" y="3505200"/>
              <a:ext cx="762000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Animalia ce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2412" y="2971800"/>
            <a:ext cx="3424237" cy="2578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2412" y="5638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্রাণী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2812" y="167640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প্লাস্টিড না থাকায় এরা হেটারোট্রোফিক অর্থাৎ পরভোজী এবং খাদ্য গলধঃকরণ করে।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8412" y="68580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 টিস্যুতন্ত্র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" name="Picture 8" descr="plantae photosynthesi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812" y="3429000"/>
            <a:ext cx="2576290" cy="21586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799" y="563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</a:t>
            </a:r>
            <a:endParaRPr lang="bn-BD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27212" y="4267200"/>
            <a:ext cx="762000" cy="685800"/>
            <a:chOff x="10590212" y="3505200"/>
            <a:chExt cx="762000" cy="685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590212" y="3505200"/>
              <a:ext cx="76200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0590212" y="3505200"/>
              <a:ext cx="762000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436813" y="381000"/>
            <a:ext cx="70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৫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(Animalia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2" name="Picture 11" descr="animalia 2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34783" b="27404"/>
          <a:stretch>
            <a:fillRect/>
          </a:stretch>
        </p:blipFill>
        <p:spPr>
          <a:xfrm>
            <a:off x="4494212" y="3352800"/>
            <a:ext cx="3393459" cy="2596938"/>
          </a:xfrm>
          <a:prstGeom prst="rect">
            <a:avLst/>
          </a:prstGeom>
        </p:spPr>
      </p:pic>
      <p:pic>
        <p:nvPicPr>
          <p:cNvPr id="18" name="Picture 17" descr="animalia man  eating.jpg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tretch>
            <a:fillRect/>
          </a:stretch>
        </p:blipFill>
        <p:spPr>
          <a:xfrm>
            <a:off x="8685212" y="2971800"/>
            <a:ext cx="22098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7212" y="4321314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 টিস্যুতন্ত্র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0412" y="4626114"/>
            <a:ext cx="2819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6612" y="1371600"/>
            <a:ext cx="1043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৩।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দেহে জটিল টিস্যুতন্ত্র বিদ্যমান।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6813" y="381000"/>
            <a:ext cx="70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৫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(Animalia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6" name="Picture 15" descr="Animalia tiss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9812" y="3124200"/>
            <a:ext cx="405804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012" y="144905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৪।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 ডিপ্লয়েড পুরুষ এবং স্ত্রী প্রাণীর জননাঙ্গ থেকে </a:t>
            </a: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 গ্যামেট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হয়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6813" y="381000"/>
            <a:ext cx="70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৫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(Animalia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4" name="Picture 13" descr="animalia haploi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612" y="3581400"/>
            <a:ext cx="7243762" cy="27212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732212" y="2590800"/>
            <a:ext cx="54102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51212" y="2743200"/>
            <a:ext cx="2438400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5812" y="1676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৫। 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 বিকাশকালীন সময়ে ভ্রূণীয় স্তর সৃষ্টি হয়।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0612" y="762000"/>
            <a:ext cx="70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৫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(Animalia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1" name="Picture 10" descr="animalia embr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9812" y="3505200"/>
            <a:ext cx="4724400" cy="265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012" y="1981200"/>
            <a:ext cx="762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1812" y="7692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6212" y="5410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Copsychus saularis</a:t>
            </a:r>
            <a:endParaRPr lang="bn-BD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8812" y="5410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Panthera tigris </a:t>
            </a:r>
            <a:endParaRPr lang="bn-BD" sz="28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98612" y="1524000"/>
            <a:ext cx="8686800" cy="76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666412" y="2140803"/>
            <a:ext cx="762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3812" y="685800"/>
            <a:ext cx="70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৫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(Animalia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7" name="Picture 16" descr="mag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2412" y="1981200"/>
            <a:ext cx="3962400" cy="3197352"/>
          </a:xfrm>
          <a:prstGeom prst="rect">
            <a:avLst/>
          </a:prstGeom>
        </p:spPr>
      </p:pic>
      <p:pic>
        <p:nvPicPr>
          <p:cNvPr id="18" name="Picture 17" descr="chordata tiger.png"/>
          <p:cNvPicPr>
            <a:picLocks noChangeAspect="1"/>
          </p:cNvPicPr>
          <p:nvPr/>
        </p:nvPicPr>
        <p:blipFill>
          <a:blip r:embed="rId5" cstate="print"/>
          <a:srcRect t="4545"/>
          <a:stretch>
            <a:fillRect/>
          </a:stretch>
        </p:blipFill>
        <p:spPr>
          <a:xfrm>
            <a:off x="6399637" y="2057400"/>
            <a:ext cx="416560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428566" y="412368"/>
            <a:ext cx="3030071" cy="8964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bn-BD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17612" y="2971800"/>
            <a:ext cx="10134600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r>
              <a:rPr lang="bn-BD" sz="3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রাজ্যের জীব</a:t>
            </a:r>
            <a:r>
              <a:rPr lang="en-US" sz="3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 </a:t>
            </a:r>
            <a:r>
              <a:rPr lang="bn-BD" sz="3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ধরণের টিস্যুতন্ত্র দেখা যায় ? 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17612" y="4876800"/>
            <a:ext cx="7976998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Animalia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উদাহরণ দাও।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7612" y="3962400"/>
            <a:ext cx="7530351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টিকটিকি কোন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জীব</a:t>
            </a:r>
            <a:r>
              <a:rPr lang="bn-BD" sz="44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1812" y="1371600"/>
            <a:ext cx="3048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7612" y="1905000"/>
            <a:ext cx="952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রাজ্যের জীব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হেটারোট্রোফিক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পরভোজী 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0012" y="40386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রাজ্যের ৫টি বৈশিষ্ট্য বর্ণনা কর।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212" y="609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3812" y="2743200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মৌমাছিকে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রাজ্যে স্থান দেয়ার কারণ ব্যাখ্যা কর।</a:t>
            </a:r>
            <a:endPara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812" y="1524000"/>
            <a:ext cx="35052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412" y="2438400"/>
            <a:ext cx="8688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“হিংসাই পতনের মূল।”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7" name="Picture 6" descr="coro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819" y="389961"/>
            <a:ext cx="583474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and was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01" y="2590800"/>
            <a:ext cx="3957403" cy="1975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353" y="497540"/>
            <a:ext cx="417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800" y="4800600"/>
            <a:ext cx="558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ace musk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438400"/>
            <a:ext cx="3149600" cy="2362200"/>
          </a:xfrm>
          <a:prstGeom prst="rect">
            <a:avLst/>
          </a:prstGeom>
        </p:spPr>
      </p:pic>
      <p:pic>
        <p:nvPicPr>
          <p:cNvPr id="14" name="Picture 13" descr="social distance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2400" y="2057403"/>
            <a:ext cx="9245600" cy="4322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4812" y="5791200"/>
            <a:ext cx="885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অবশ্যই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বজায় রাখবে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স্বাস্থ্যবিধি মেনে চলবে।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3541" y="4675100"/>
            <a:ext cx="331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6612" y="609600"/>
            <a:ext cx="3352800" cy="548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এতক্ষণ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-----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chordat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9412" y="609600"/>
            <a:ext cx="7315200" cy="548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3812" y="990600"/>
            <a:ext cx="9677400" cy="48768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animal-king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8612" y="990600"/>
            <a:ext cx="9067800" cy="487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5812" y="3124200"/>
            <a:ext cx="7772400" cy="23536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762000"/>
            <a:ext cx="3585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4838" y="5410200"/>
            <a:ext cx="426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3482" y="5943600"/>
            <a:ext cx="4392697" cy="44823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63380" y="1447800"/>
            <a:ext cx="6096000" cy="33528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9618" y="4836461"/>
            <a:ext cx="56656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ফাজিল ডিগ্রি মা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দরাসা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5052" y="5522261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054" y="2445607"/>
            <a:ext cx="51631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60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4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612" y="3189798"/>
            <a:ext cx="40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SC05842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7389812" y="687108"/>
            <a:ext cx="3810000" cy="4799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9" name="Picture 8" descr="chordata 3.jpe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7031" t="20663"/>
          <a:stretch>
            <a:fillRect/>
          </a:stretch>
        </p:blipFill>
        <p:spPr>
          <a:xfrm>
            <a:off x="760412" y="457200"/>
            <a:ext cx="10820400" cy="58980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3612" y="4944070"/>
            <a:ext cx="5437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1g Aa¨vq (Rxeb cvV)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12383" y="5521404"/>
            <a:ext cx="21884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884612" y="1905000"/>
            <a:ext cx="4419600" cy="1828800"/>
            <a:chOff x="3884612" y="1524000"/>
            <a:chExt cx="4419600" cy="1828800"/>
          </a:xfrm>
        </p:grpSpPr>
        <p:sp>
          <p:nvSpPr>
            <p:cNvPr id="26" name="Oval 25"/>
            <p:cNvSpPr/>
            <p:nvPr/>
          </p:nvSpPr>
          <p:spPr>
            <a:xfrm>
              <a:off x="3884612" y="1524000"/>
              <a:ext cx="44196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5612" y="2438400"/>
              <a:ext cx="36054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বিষয়ঃ জীববিজ্ঞান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7012" y="1524000"/>
              <a:ext cx="3689758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72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0" name="Picture 9" descr="Angiosperm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1812" y="3181524"/>
            <a:ext cx="2502601" cy="3052160"/>
          </a:xfrm>
          <a:prstGeom prst="rect">
            <a:avLst/>
          </a:prstGeom>
        </p:spPr>
      </p:pic>
      <p:pic>
        <p:nvPicPr>
          <p:cNvPr id="11" name="Picture 10" descr="bacteria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4612" y="533400"/>
            <a:ext cx="4114800" cy="1828800"/>
          </a:xfrm>
          <a:prstGeom prst="rect">
            <a:avLst/>
          </a:prstGeom>
        </p:spPr>
      </p:pic>
      <p:pic>
        <p:nvPicPr>
          <p:cNvPr id="17" name="Picture 16" descr="birds dow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808" y="542699"/>
            <a:ext cx="2684059" cy="241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cycas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597" y="3239534"/>
            <a:ext cx="2669751" cy="29819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6012" y="2467223"/>
            <a:ext cx="4648199" cy="80937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wPÎ¸‡jv jÿ¨ Ki</a:t>
            </a:r>
          </a:p>
        </p:txBody>
      </p:sp>
      <p:pic>
        <p:nvPicPr>
          <p:cNvPr id="21" name="Picture 20" descr="tee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013" y="3232606"/>
            <a:ext cx="2936923" cy="3025048"/>
          </a:xfrm>
          <a:prstGeom prst="rect">
            <a:avLst/>
          </a:prstGeom>
        </p:spPr>
      </p:pic>
      <p:pic>
        <p:nvPicPr>
          <p:cNvPr id="12" name="Picture 11" descr="agaricus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0412" y="609600"/>
            <a:ext cx="3124200" cy="2340134"/>
          </a:xfrm>
          <a:prstGeom prst="rect">
            <a:avLst/>
          </a:prstGeom>
        </p:spPr>
      </p:pic>
      <p:pic>
        <p:nvPicPr>
          <p:cNvPr id="13" name="Picture 12" descr="chaina rose.jpg"/>
          <p:cNvPicPr>
            <a:picLocks noChangeAspect="1"/>
          </p:cNvPicPr>
          <p:nvPr/>
        </p:nvPicPr>
        <p:blipFill>
          <a:blip r:embed="rId10" cstate="print"/>
          <a:srcRect l="18000" r="18000"/>
          <a:stretch>
            <a:fillRect/>
          </a:stretch>
        </p:blipFill>
        <p:spPr>
          <a:xfrm>
            <a:off x="9371012" y="3200400"/>
            <a:ext cx="21336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8012" y="685800"/>
            <a:ext cx="4001201" cy="23487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জীবজগতের 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বিন্যাস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 descr="arthropoda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212" y="3048000"/>
            <a:ext cx="3109632" cy="2819400"/>
          </a:xfrm>
          <a:prstGeom prst="rect">
            <a:avLst/>
          </a:prstGeom>
        </p:spPr>
      </p:pic>
      <p:pic>
        <p:nvPicPr>
          <p:cNvPr id="7" name="Picture 6" descr="arthropoda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6612" y="685800"/>
            <a:ext cx="2688450" cy="2177645"/>
          </a:xfrm>
          <a:prstGeom prst="rect">
            <a:avLst/>
          </a:prstGeom>
        </p:spPr>
      </p:pic>
      <p:pic>
        <p:nvPicPr>
          <p:cNvPr id="10" name="Picture 9" descr="chordata 5.jpg"/>
          <p:cNvPicPr>
            <a:picLocks noChangeAspect="1"/>
          </p:cNvPicPr>
          <p:nvPr/>
        </p:nvPicPr>
        <p:blipFill>
          <a:blip r:embed="rId6" cstate="print"/>
          <a:srcRect t="45797"/>
          <a:stretch>
            <a:fillRect/>
          </a:stretch>
        </p:blipFill>
        <p:spPr>
          <a:xfrm>
            <a:off x="4646612" y="5240399"/>
            <a:ext cx="2667000" cy="1084201"/>
          </a:xfrm>
          <a:prstGeom prst="rect">
            <a:avLst/>
          </a:prstGeom>
        </p:spPr>
      </p:pic>
      <p:pic>
        <p:nvPicPr>
          <p:cNvPr id="13" name="Picture 12" descr="chordata tig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8412" y="3276600"/>
            <a:ext cx="3962400" cy="2971800"/>
          </a:xfrm>
          <a:prstGeom prst="rect">
            <a:avLst/>
          </a:prstGeom>
        </p:spPr>
      </p:pic>
      <p:pic>
        <p:nvPicPr>
          <p:cNvPr id="14" name="Picture 13" descr="de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8411" y="762000"/>
            <a:ext cx="3912847" cy="2209800"/>
          </a:xfrm>
          <a:prstGeom prst="rect">
            <a:avLst/>
          </a:prstGeom>
        </p:spPr>
      </p:pic>
      <p:pic>
        <p:nvPicPr>
          <p:cNvPr id="15" name="Picture 14" descr="echinidermata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6612" y="3048000"/>
            <a:ext cx="2667000" cy="199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17612" y="533400"/>
            <a:ext cx="4679576" cy="1326776"/>
            <a:chOff x="3406589" y="376519"/>
            <a:chExt cx="4679576" cy="1326776"/>
          </a:xfrm>
        </p:grpSpPr>
        <p:sp>
          <p:nvSpPr>
            <p:cNvPr id="6" name="Flowchart: Punched Tape 5"/>
            <p:cNvSpPr/>
            <p:nvPr/>
          </p:nvSpPr>
          <p:spPr>
            <a:xfrm>
              <a:off x="3406589" y="376519"/>
              <a:ext cx="4679576" cy="1326776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2984" y="633632"/>
              <a:ext cx="2504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2812" y="5435025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জীবের শ্রেণিবিন্যাসে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রাজ্যের বৈশিষ্ট্য বর্ণনা করতে পারবে।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9012" y="2133600"/>
            <a:ext cx="953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হেটারোট্রোফিক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বলিতে কী বোঝায় তা ব্যাখ্যা করতে পারবে;</a:t>
            </a: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5212" y="335280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রাজ্যের প্রাণীদের উদাহরণ / বৈজ্ঞানিক নাম লিখতে পারবে;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2012" y="914400"/>
            <a:ext cx="4310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9012" y="43434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চিত্র দেখে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Animalia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রাজ্যের প্রাণী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বৈশিষ্ট্য বর্ণনা করতে 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691" y="663697"/>
            <a:ext cx="253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812" y="2362200"/>
            <a:ext cx="6192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জীবজগৎকে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সুপার কিংডমে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করেন 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রাজ্যকে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২টি সুপার কিংডমের 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 করেন।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Margul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2212" y="803583"/>
            <a:ext cx="3818966" cy="536861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22612" y="2514600"/>
            <a:ext cx="4177553" cy="19722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7408" y="2746794"/>
            <a:ext cx="32191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718" y="9906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2: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Protista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918" y="22098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Fungi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918" y="41910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318" y="52578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5: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12" y="3124200"/>
            <a:ext cx="3276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Down Arrow 20"/>
          <p:cNvSpPr/>
          <p:nvPr/>
        </p:nvSpPr>
        <p:spPr>
          <a:xfrm rot="14646518">
            <a:off x="7414879" y="2279730"/>
            <a:ext cx="496322" cy="1141822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rot="13633974">
            <a:off x="6532625" y="1141636"/>
            <a:ext cx="496322" cy="1618447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7304385">
            <a:off x="7143891" y="4012128"/>
            <a:ext cx="496322" cy="827464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8529721">
            <a:off x="6175051" y="4311078"/>
            <a:ext cx="496322" cy="1618447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9" grpId="0"/>
      <p:bldP spid="20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406</Words>
  <Application>Microsoft Office PowerPoint</Application>
  <PresentationFormat>Custom</PresentationFormat>
  <Paragraphs>106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172</cp:revision>
  <dcterms:created xsi:type="dcterms:W3CDTF">2021-01-18T16:01:25Z</dcterms:created>
  <dcterms:modified xsi:type="dcterms:W3CDTF">2021-01-24T06:30:39Z</dcterms:modified>
</cp:coreProperties>
</file>