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46C56-0F85-4D78-855A-97294222C834}" type="doc">
      <dgm:prSet loTypeId="urn:microsoft.com/office/officeart/2005/8/layout/radial6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2B3353F-D5AA-4AC9-84E3-B9DC34550A3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সূরা ফিল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57258A-40F8-4CC4-A2DB-188AFD4AC75D}" type="parTrans" cxnId="{C6FCA7B7-E845-43EF-A874-058C865BD615}">
      <dgm:prSet/>
      <dgm:spPr/>
      <dgm:t>
        <a:bodyPr/>
        <a:lstStyle/>
        <a:p>
          <a:endParaRPr lang="en-US"/>
        </a:p>
      </dgm:t>
    </dgm:pt>
    <dgm:pt modelId="{A179344C-AF17-4061-8F71-FA58D23745C4}" type="sibTrans" cxnId="{C6FCA7B7-E845-43EF-A874-058C865BD615}">
      <dgm:prSet/>
      <dgm:spPr/>
      <dgm:t>
        <a:bodyPr/>
        <a:lstStyle/>
        <a:p>
          <a:endParaRPr lang="en-US"/>
        </a:p>
      </dgm:t>
    </dgm:pt>
    <dgm:pt modelId="{4A33C2B0-4D90-4BCB-8C1E-55E64461361F}">
      <dgm:prSet phldrT="[Text]" custT="1"/>
      <dgm:spPr/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১০৫তম সূরা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5E5E4F-CB4D-4A6D-A28A-E03C736A0EE6}" type="parTrans" cxnId="{F03A1EBD-CF44-406C-AA7B-B7C30A6395C2}">
      <dgm:prSet/>
      <dgm:spPr/>
      <dgm:t>
        <a:bodyPr/>
        <a:lstStyle/>
        <a:p>
          <a:endParaRPr lang="en-US"/>
        </a:p>
      </dgm:t>
    </dgm:pt>
    <dgm:pt modelId="{26B086A1-9C86-40A6-B123-79956E8EC50A}" type="sibTrans" cxnId="{F03A1EBD-CF44-406C-AA7B-B7C30A6395C2}">
      <dgm:prSet/>
      <dgm:spPr/>
      <dgm:t>
        <a:bodyPr/>
        <a:lstStyle/>
        <a:p>
          <a:endParaRPr lang="en-US"/>
        </a:p>
      </dgm:t>
    </dgm:pt>
    <dgm:pt modelId="{F11D35B9-7CA9-4417-AE8C-4CBEDF3621A1}">
      <dgm:prSet phldrT="[Text]" custT="1"/>
      <dgm:spPr/>
      <dgm:t>
        <a:bodyPr/>
        <a:lstStyle/>
        <a:p>
          <a:r>
            <a:rPr lang="bn-BD" sz="3600" dirty="0"/>
            <a:t>মাক্কি</a:t>
          </a:r>
          <a:endParaRPr lang="en-US" sz="3600" dirty="0"/>
        </a:p>
      </dgm:t>
    </dgm:pt>
    <dgm:pt modelId="{B3FE3620-6382-4A32-8605-8A10AFDB78B2}" type="parTrans" cxnId="{2654A938-08F2-45CC-B05E-BA210E65ABB6}">
      <dgm:prSet/>
      <dgm:spPr/>
      <dgm:t>
        <a:bodyPr/>
        <a:lstStyle/>
        <a:p>
          <a:endParaRPr lang="en-US"/>
        </a:p>
      </dgm:t>
    </dgm:pt>
    <dgm:pt modelId="{75D9FA0E-A802-478C-A396-8242409E02D5}" type="sibTrans" cxnId="{2654A938-08F2-45CC-B05E-BA210E65ABB6}">
      <dgm:prSet/>
      <dgm:spPr/>
      <dgm:t>
        <a:bodyPr/>
        <a:lstStyle/>
        <a:p>
          <a:endParaRPr lang="en-US"/>
        </a:p>
      </dgm:t>
    </dgm:pt>
    <dgm:pt modelId="{23A4F3DF-D4A0-47EC-9C08-3B6331F8E020}">
      <dgm:prSet phldrT="[Text]"/>
      <dgm:spPr/>
      <dgm:t>
        <a:bodyPr/>
        <a:lstStyle/>
        <a:p>
          <a:r>
            <a:rPr lang="bn-BD" dirty="0"/>
            <a:t>অর্থ হাতি </a:t>
          </a:r>
          <a:endParaRPr lang="en-US" dirty="0"/>
        </a:p>
      </dgm:t>
    </dgm:pt>
    <dgm:pt modelId="{8099938E-8D77-442D-A4FA-0DA7C338982A}" type="parTrans" cxnId="{535D6C42-A39F-46F2-9261-DD3AFF121605}">
      <dgm:prSet/>
      <dgm:spPr/>
      <dgm:t>
        <a:bodyPr/>
        <a:lstStyle/>
        <a:p>
          <a:endParaRPr lang="en-US"/>
        </a:p>
      </dgm:t>
    </dgm:pt>
    <dgm:pt modelId="{1B00C3FC-F6AE-48B7-8A99-0026BE2B2186}" type="sibTrans" cxnId="{535D6C42-A39F-46F2-9261-DD3AFF121605}">
      <dgm:prSet/>
      <dgm:spPr/>
      <dgm:t>
        <a:bodyPr/>
        <a:lstStyle/>
        <a:p>
          <a:endParaRPr lang="en-US"/>
        </a:p>
      </dgm:t>
    </dgm:pt>
    <dgm:pt modelId="{1A591A51-A11A-44BF-9715-68CABD688FBC}">
      <dgm:prSet phldrT="[Text]" custT="1"/>
      <dgm:spPr/>
      <dgm:t>
        <a:bodyPr/>
        <a:lstStyle/>
        <a:p>
          <a:r>
            <a:rPr lang="bn-BD" sz="3600" dirty="0"/>
            <a:t> আয়াত ৫ </a:t>
          </a:r>
          <a:endParaRPr lang="en-US" sz="3600" dirty="0"/>
        </a:p>
      </dgm:t>
    </dgm:pt>
    <dgm:pt modelId="{D75B0AD5-7EE5-4BA5-AB0E-5F9E5ED870C0}" type="parTrans" cxnId="{54A06E26-710A-42B8-A635-978253BC58FE}">
      <dgm:prSet/>
      <dgm:spPr/>
      <dgm:t>
        <a:bodyPr/>
        <a:lstStyle/>
        <a:p>
          <a:endParaRPr lang="en-US"/>
        </a:p>
      </dgm:t>
    </dgm:pt>
    <dgm:pt modelId="{5A7720E5-1510-4BCB-8B55-7273719F927F}" type="sibTrans" cxnId="{54A06E26-710A-42B8-A635-978253BC58FE}">
      <dgm:prSet/>
      <dgm:spPr/>
      <dgm:t>
        <a:bodyPr/>
        <a:lstStyle/>
        <a:p>
          <a:endParaRPr lang="en-US"/>
        </a:p>
      </dgm:t>
    </dgm:pt>
    <dgm:pt modelId="{2FD5962F-8494-4C6B-8CD7-2693CE819432}" type="pres">
      <dgm:prSet presAssocID="{22446C56-0F85-4D78-855A-97294222C8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2CB47-7BBB-4321-B32A-52A779AD23A5}" type="pres">
      <dgm:prSet presAssocID="{82B3353F-D5AA-4AC9-84E3-B9DC34550A30}" presName="centerShape" presStyleLbl="node0" presStyleIdx="0" presStyleCnt="1" custScaleX="75862" custScaleY="67949"/>
      <dgm:spPr/>
      <dgm:t>
        <a:bodyPr/>
        <a:lstStyle/>
        <a:p>
          <a:endParaRPr lang="en-US"/>
        </a:p>
      </dgm:t>
    </dgm:pt>
    <dgm:pt modelId="{848CE77C-1ED1-4F04-919F-8600A15A2E63}" type="pres">
      <dgm:prSet presAssocID="{4A33C2B0-4D90-4BCB-8C1E-55E6446136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70939-75BF-47A4-80F5-BA28F9D69BFE}" type="pres">
      <dgm:prSet presAssocID="{4A33C2B0-4D90-4BCB-8C1E-55E64461361F}" presName="dummy" presStyleCnt="0"/>
      <dgm:spPr/>
    </dgm:pt>
    <dgm:pt modelId="{F3630089-9134-4BCC-8F44-016642CE2730}" type="pres">
      <dgm:prSet presAssocID="{26B086A1-9C86-40A6-B123-79956E8EC50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2289C80-FD44-433B-835A-42DA31BC0BC8}" type="pres">
      <dgm:prSet presAssocID="{F11D35B9-7CA9-4417-AE8C-4CBEDF3621A1}" presName="node" presStyleLbl="node1" presStyleIdx="1" presStyleCnt="4" custScaleX="96490" custScaleY="99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7345E-9620-42D5-A4FF-8B62ECCCFA4D}" type="pres">
      <dgm:prSet presAssocID="{F11D35B9-7CA9-4417-AE8C-4CBEDF3621A1}" presName="dummy" presStyleCnt="0"/>
      <dgm:spPr/>
    </dgm:pt>
    <dgm:pt modelId="{239944F3-2512-44E0-AB3F-1ECD3CB4603E}" type="pres">
      <dgm:prSet presAssocID="{75D9FA0E-A802-478C-A396-8242409E02D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74A83A8-CC23-49D5-AC2E-95138C0600EC}" type="pres">
      <dgm:prSet presAssocID="{23A4F3DF-D4A0-47EC-9C08-3B6331F8E0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E1CB5-C872-42F9-8363-CD701E06F9D3}" type="pres">
      <dgm:prSet presAssocID="{23A4F3DF-D4A0-47EC-9C08-3B6331F8E020}" presName="dummy" presStyleCnt="0"/>
      <dgm:spPr/>
    </dgm:pt>
    <dgm:pt modelId="{6B6563AC-A1EE-4CC5-8234-BAF6274FE0ED}" type="pres">
      <dgm:prSet presAssocID="{1B00C3FC-F6AE-48B7-8A99-0026BE2B218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87C7955-C18E-49EC-8039-69F27349D084}" type="pres">
      <dgm:prSet presAssocID="{1A591A51-A11A-44BF-9715-68CABD688FBC}" presName="node" presStyleLbl="node1" presStyleIdx="3" presStyleCnt="4" custScaleX="120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9855F-C2F2-49E6-85C4-B71D3EAF8D79}" type="pres">
      <dgm:prSet presAssocID="{1A591A51-A11A-44BF-9715-68CABD688FBC}" presName="dummy" presStyleCnt="0"/>
      <dgm:spPr/>
    </dgm:pt>
    <dgm:pt modelId="{ADD690D1-0CE2-4255-88F5-116E4DA2D081}" type="pres">
      <dgm:prSet presAssocID="{5A7720E5-1510-4BCB-8B55-7273719F927F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4A06E26-710A-42B8-A635-978253BC58FE}" srcId="{82B3353F-D5AA-4AC9-84E3-B9DC34550A30}" destId="{1A591A51-A11A-44BF-9715-68CABD688FBC}" srcOrd="3" destOrd="0" parTransId="{D75B0AD5-7EE5-4BA5-AB0E-5F9E5ED870C0}" sibTransId="{5A7720E5-1510-4BCB-8B55-7273719F927F}"/>
    <dgm:cxn modelId="{C6FCA7B7-E845-43EF-A874-058C865BD615}" srcId="{22446C56-0F85-4D78-855A-97294222C834}" destId="{82B3353F-D5AA-4AC9-84E3-B9DC34550A30}" srcOrd="0" destOrd="0" parTransId="{2057258A-40F8-4CC4-A2DB-188AFD4AC75D}" sibTransId="{A179344C-AF17-4061-8F71-FA58D23745C4}"/>
    <dgm:cxn modelId="{2654A938-08F2-45CC-B05E-BA210E65ABB6}" srcId="{82B3353F-D5AA-4AC9-84E3-B9DC34550A30}" destId="{F11D35B9-7CA9-4417-AE8C-4CBEDF3621A1}" srcOrd="1" destOrd="0" parTransId="{B3FE3620-6382-4A32-8605-8A10AFDB78B2}" sibTransId="{75D9FA0E-A802-478C-A396-8242409E02D5}"/>
    <dgm:cxn modelId="{24273F0A-2058-406A-8932-E187756901AE}" type="presOf" srcId="{1B00C3FC-F6AE-48B7-8A99-0026BE2B2186}" destId="{6B6563AC-A1EE-4CC5-8234-BAF6274FE0ED}" srcOrd="0" destOrd="0" presId="urn:microsoft.com/office/officeart/2005/8/layout/radial6"/>
    <dgm:cxn modelId="{54FE0374-18F9-454A-897B-6F0BFCD23B44}" type="presOf" srcId="{23A4F3DF-D4A0-47EC-9C08-3B6331F8E020}" destId="{774A83A8-CC23-49D5-AC2E-95138C0600EC}" srcOrd="0" destOrd="0" presId="urn:microsoft.com/office/officeart/2005/8/layout/radial6"/>
    <dgm:cxn modelId="{31B41C0E-E880-4598-A169-E104778A673B}" type="presOf" srcId="{4A33C2B0-4D90-4BCB-8C1E-55E64461361F}" destId="{848CE77C-1ED1-4F04-919F-8600A15A2E63}" srcOrd="0" destOrd="0" presId="urn:microsoft.com/office/officeart/2005/8/layout/radial6"/>
    <dgm:cxn modelId="{C4062F4D-56E5-4518-9262-FD6DC790FA6B}" type="presOf" srcId="{F11D35B9-7CA9-4417-AE8C-4CBEDF3621A1}" destId="{F2289C80-FD44-433B-835A-42DA31BC0BC8}" srcOrd="0" destOrd="0" presId="urn:microsoft.com/office/officeart/2005/8/layout/radial6"/>
    <dgm:cxn modelId="{535D6C42-A39F-46F2-9261-DD3AFF121605}" srcId="{82B3353F-D5AA-4AC9-84E3-B9DC34550A30}" destId="{23A4F3DF-D4A0-47EC-9C08-3B6331F8E020}" srcOrd="2" destOrd="0" parTransId="{8099938E-8D77-442D-A4FA-0DA7C338982A}" sibTransId="{1B00C3FC-F6AE-48B7-8A99-0026BE2B2186}"/>
    <dgm:cxn modelId="{249498A0-6D8D-4CC8-92E7-F9CF887DFECC}" type="presOf" srcId="{75D9FA0E-A802-478C-A396-8242409E02D5}" destId="{239944F3-2512-44E0-AB3F-1ECD3CB4603E}" srcOrd="0" destOrd="0" presId="urn:microsoft.com/office/officeart/2005/8/layout/radial6"/>
    <dgm:cxn modelId="{DCCE645D-F87E-40A8-B212-FA3AF05BA7AB}" type="presOf" srcId="{22446C56-0F85-4D78-855A-97294222C834}" destId="{2FD5962F-8494-4C6B-8CD7-2693CE819432}" srcOrd="0" destOrd="0" presId="urn:microsoft.com/office/officeart/2005/8/layout/radial6"/>
    <dgm:cxn modelId="{F03A1EBD-CF44-406C-AA7B-B7C30A6395C2}" srcId="{82B3353F-D5AA-4AC9-84E3-B9DC34550A30}" destId="{4A33C2B0-4D90-4BCB-8C1E-55E64461361F}" srcOrd="0" destOrd="0" parTransId="{965E5E4F-CB4D-4A6D-A28A-E03C736A0EE6}" sibTransId="{26B086A1-9C86-40A6-B123-79956E8EC50A}"/>
    <dgm:cxn modelId="{76423F98-F968-4B8D-8879-585BC06E2FD5}" type="presOf" srcId="{82B3353F-D5AA-4AC9-84E3-B9DC34550A30}" destId="{0782CB47-7BBB-4321-B32A-52A779AD23A5}" srcOrd="0" destOrd="0" presId="urn:microsoft.com/office/officeart/2005/8/layout/radial6"/>
    <dgm:cxn modelId="{BF65743B-E67F-4626-8125-0F91F8E45CE6}" type="presOf" srcId="{5A7720E5-1510-4BCB-8B55-7273719F927F}" destId="{ADD690D1-0CE2-4255-88F5-116E4DA2D081}" srcOrd="0" destOrd="0" presId="urn:microsoft.com/office/officeart/2005/8/layout/radial6"/>
    <dgm:cxn modelId="{6102C01E-25D9-4FBC-8A2E-E109D43AC5BA}" type="presOf" srcId="{26B086A1-9C86-40A6-B123-79956E8EC50A}" destId="{F3630089-9134-4BCC-8F44-016642CE2730}" srcOrd="0" destOrd="0" presId="urn:microsoft.com/office/officeart/2005/8/layout/radial6"/>
    <dgm:cxn modelId="{7856AB5F-F73A-4F97-B9BF-1B0175721960}" type="presOf" srcId="{1A591A51-A11A-44BF-9715-68CABD688FBC}" destId="{287C7955-C18E-49EC-8039-69F27349D084}" srcOrd="0" destOrd="0" presId="urn:microsoft.com/office/officeart/2005/8/layout/radial6"/>
    <dgm:cxn modelId="{92830664-D506-48B0-AB80-C9EC83B68C20}" type="presParOf" srcId="{2FD5962F-8494-4C6B-8CD7-2693CE819432}" destId="{0782CB47-7BBB-4321-B32A-52A779AD23A5}" srcOrd="0" destOrd="0" presId="urn:microsoft.com/office/officeart/2005/8/layout/radial6"/>
    <dgm:cxn modelId="{7840DB4B-A3B9-4F1E-A836-972D42A72B3D}" type="presParOf" srcId="{2FD5962F-8494-4C6B-8CD7-2693CE819432}" destId="{848CE77C-1ED1-4F04-919F-8600A15A2E63}" srcOrd="1" destOrd="0" presId="urn:microsoft.com/office/officeart/2005/8/layout/radial6"/>
    <dgm:cxn modelId="{281962D4-7835-48FE-97CA-72F4D091D58E}" type="presParOf" srcId="{2FD5962F-8494-4C6B-8CD7-2693CE819432}" destId="{AF370939-75BF-47A4-80F5-BA28F9D69BFE}" srcOrd="2" destOrd="0" presId="urn:microsoft.com/office/officeart/2005/8/layout/radial6"/>
    <dgm:cxn modelId="{23CD3337-E938-4429-9407-2FF25EC6164B}" type="presParOf" srcId="{2FD5962F-8494-4C6B-8CD7-2693CE819432}" destId="{F3630089-9134-4BCC-8F44-016642CE2730}" srcOrd="3" destOrd="0" presId="urn:microsoft.com/office/officeart/2005/8/layout/radial6"/>
    <dgm:cxn modelId="{8563F745-91A5-45AC-AC8E-78AAFE6F466C}" type="presParOf" srcId="{2FD5962F-8494-4C6B-8CD7-2693CE819432}" destId="{F2289C80-FD44-433B-835A-42DA31BC0BC8}" srcOrd="4" destOrd="0" presId="urn:microsoft.com/office/officeart/2005/8/layout/radial6"/>
    <dgm:cxn modelId="{04A0D752-78C8-4EA7-B2E5-1FAF2B29B4BA}" type="presParOf" srcId="{2FD5962F-8494-4C6B-8CD7-2693CE819432}" destId="{8C57345E-9620-42D5-A4FF-8B62ECCCFA4D}" srcOrd="5" destOrd="0" presId="urn:microsoft.com/office/officeart/2005/8/layout/radial6"/>
    <dgm:cxn modelId="{AE6F5271-2CB6-4734-99CC-94A9806F64C4}" type="presParOf" srcId="{2FD5962F-8494-4C6B-8CD7-2693CE819432}" destId="{239944F3-2512-44E0-AB3F-1ECD3CB4603E}" srcOrd="6" destOrd="0" presId="urn:microsoft.com/office/officeart/2005/8/layout/radial6"/>
    <dgm:cxn modelId="{41B74E6F-DD71-4D28-852E-0250F4E3F880}" type="presParOf" srcId="{2FD5962F-8494-4C6B-8CD7-2693CE819432}" destId="{774A83A8-CC23-49D5-AC2E-95138C0600EC}" srcOrd="7" destOrd="0" presId="urn:microsoft.com/office/officeart/2005/8/layout/radial6"/>
    <dgm:cxn modelId="{A3BF402E-D022-44ED-A6C9-C6F124C5ED19}" type="presParOf" srcId="{2FD5962F-8494-4C6B-8CD7-2693CE819432}" destId="{600E1CB5-C872-42F9-8363-CD701E06F9D3}" srcOrd="8" destOrd="0" presId="urn:microsoft.com/office/officeart/2005/8/layout/radial6"/>
    <dgm:cxn modelId="{F14C2524-3E95-403F-8CCF-2645251986B4}" type="presParOf" srcId="{2FD5962F-8494-4C6B-8CD7-2693CE819432}" destId="{6B6563AC-A1EE-4CC5-8234-BAF6274FE0ED}" srcOrd="9" destOrd="0" presId="urn:microsoft.com/office/officeart/2005/8/layout/radial6"/>
    <dgm:cxn modelId="{3C424018-60AE-4402-8F3C-00174AB2636E}" type="presParOf" srcId="{2FD5962F-8494-4C6B-8CD7-2693CE819432}" destId="{287C7955-C18E-49EC-8039-69F27349D084}" srcOrd="10" destOrd="0" presId="urn:microsoft.com/office/officeart/2005/8/layout/radial6"/>
    <dgm:cxn modelId="{BA373E02-5C95-4178-8D5E-9EC156757F4F}" type="presParOf" srcId="{2FD5962F-8494-4C6B-8CD7-2693CE819432}" destId="{9379855F-C2F2-49E6-85C4-B71D3EAF8D79}" srcOrd="11" destOrd="0" presId="urn:microsoft.com/office/officeart/2005/8/layout/radial6"/>
    <dgm:cxn modelId="{FEC361F5-5AEA-4D0C-875F-B26AC2322FDE}" type="presParOf" srcId="{2FD5962F-8494-4C6B-8CD7-2693CE819432}" destId="{ADD690D1-0CE2-4255-88F5-116E4DA2D08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690D1-0CE2-4255-88F5-116E4DA2D081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6563AC-A1EE-4CC5-8234-BAF6274FE0ED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9944F3-2512-44E0-AB3F-1ECD3CB4603E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630089-9134-4BCC-8F44-016642CE2730}">
      <dsp:nvSpPr>
        <dsp:cNvPr id="0" name=""/>
        <dsp:cNvSpPr/>
      </dsp:nvSpPr>
      <dsp:spPr>
        <a:xfrm>
          <a:off x="2427638" y="791870"/>
          <a:ext cx="5274259" cy="5274259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82CB47-7BBB-4321-B32A-52A779AD23A5}">
      <dsp:nvSpPr>
        <dsp:cNvPr id="0" name=""/>
        <dsp:cNvSpPr/>
      </dsp:nvSpPr>
      <dsp:spPr>
        <a:xfrm>
          <a:off x="4143744" y="2604045"/>
          <a:ext cx="1842048" cy="16499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>
              <a:latin typeface="NikoshBAN" panose="02000000000000000000" pitchFamily="2" charset="0"/>
              <a:cs typeface="NikoshBAN" panose="02000000000000000000" pitchFamily="2" charset="0"/>
            </a:rPr>
            <a:t>সূরা ফিল 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13506" y="2845668"/>
        <a:ext cx="1302524" cy="1166662"/>
      </dsp:txXfrm>
    </dsp:sp>
    <dsp:sp modelId="{848CE77C-1ED1-4F04-919F-8600A15A2E63}">
      <dsp:nvSpPr>
        <dsp:cNvPr id="0" name=""/>
        <dsp:cNvSpPr/>
      </dsp:nvSpPr>
      <dsp:spPr>
        <a:xfrm>
          <a:off x="4214913" y="3205"/>
          <a:ext cx="1699709" cy="16997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১০৫তম সূরা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3830" y="252122"/>
        <a:ext cx="1201875" cy="1201875"/>
      </dsp:txXfrm>
    </dsp:sp>
    <dsp:sp modelId="{F2289C80-FD44-433B-835A-42DA31BC0BC8}">
      <dsp:nvSpPr>
        <dsp:cNvPr id="0" name=""/>
        <dsp:cNvSpPr/>
      </dsp:nvSpPr>
      <dsp:spPr>
        <a:xfrm>
          <a:off x="6820683" y="2584176"/>
          <a:ext cx="1640049" cy="1689647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/>
            <a:t>মাক্কি</a:t>
          </a:r>
          <a:endParaRPr lang="en-US" sz="3600" kern="1200" dirty="0"/>
        </a:p>
      </dsp:txBody>
      <dsp:txXfrm>
        <a:off x="7060863" y="2831619"/>
        <a:ext cx="1159689" cy="1194761"/>
      </dsp:txXfrm>
    </dsp:sp>
    <dsp:sp modelId="{774A83A8-CC23-49D5-AC2E-95138C0600EC}">
      <dsp:nvSpPr>
        <dsp:cNvPr id="0" name=""/>
        <dsp:cNvSpPr/>
      </dsp:nvSpPr>
      <dsp:spPr>
        <a:xfrm>
          <a:off x="4214913" y="5155085"/>
          <a:ext cx="1699709" cy="1699709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/>
            <a:t>অর্থ হাতি </a:t>
          </a:r>
          <a:endParaRPr lang="en-US" sz="3400" kern="1200" dirty="0"/>
        </a:p>
      </dsp:txBody>
      <dsp:txXfrm>
        <a:off x="4463830" y="5404002"/>
        <a:ext cx="1201875" cy="1201875"/>
      </dsp:txXfrm>
    </dsp:sp>
    <dsp:sp modelId="{287C7955-C18E-49EC-8039-69F27349D084}">
      <dsp:nvSpPr>
        <dsp:cNvPr id="0" name=""/>
        <dsp:cNvSpPr/>
      </dsp:nvSpPr>
      <dsp:spPr>
        <a:xfrm>
          <a:off x="1465144" y="2579145"/>
          <a:ext cx="2047368" cy="1699709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/>
            <a:t> আয়াত ৫ </a:t>
          </a:r>
          <a:endParaRPr lang="en-US" sz="3600" kern="1200" dirty="0"/>
        </a:p>
      </dsp:txBody>
      <dsp:txXfrm>
        <a:off x="1764974" y="2828062"/>
        <a:ext cx="1447708" cy="1201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04C8657-CE67-42D2-9E97-2C61C6B265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AC07F9-0445-4B25-990F-33505CECF9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8056B-5D1F-4864-BBA6-F015310C1104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64C11A-7782-4D63-B2EA-E2B4C746BD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Md. Samsul Hoque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7C7916-5C7E-4D08-9EE0-9C73DC03A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37E5F-26D8-4F12-871C-F545C4BDB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289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7A6ED-26E2-4933-9716-E02C34AEAB5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Md. Samsul Hoque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A0349-E430-4D18-9F0A-38F8C9A10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545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5FC2-A3D3-424A-AF83-4CB651062D91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8926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42B7-167B-4640-8DCD-F13B1D44597B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7002C-03BD-4FF3-9BF1-AE578AB9F48E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0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68000" pressure="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glow rad="127000">
              <a:schemeClr val="accent1">
                <a:alpha val="0"/>
              </a:schemeClr>
            </a:glow>
            <a:innerShdw blurRad="76200">
              <a:srgbClr val="000000">
                <a:alpha val="0"/>
              </a:srgbClr>
            </a:innerShdw>
            <a:reflection stA="7000" endPos="65000" dist="508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34410" y="6492874"/>
            <a:ext cx="2743200" cy="365125"/>
          </a:xfrm>
        </p:spPr>
        <p:txBody>
          <a:bodyPr/>
          <a:lstStyle>
            <a:lvl1pPr>
              <a:defRPr sz="1800"/>
            </a:lvl1pPr>
          </a:lstStyle>
          <a:p>
            <a:fld id="{786682D1-9CE5-4E6F-8FC6-9E29D62E0B76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1523" y="6492875"/>
            <a:ext cx="6672887" cy="36512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0477" y="6492873"/>
            <a:ext cx="764215" cy="365125"/>
          </a:xfrm>
        </p:spPr>
        <p:txBody>
          <a:bodyPr/>
          <a:lstStyle>
            <a:lvl1pPr>
              <a:defRPr sz="16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97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3C1C-98C4-4038-BB4F-A7AAFB971F68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0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3357-B7A4-4784-8535-B3DE5E7DB602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1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A6C3-BC53-4A58-B1BC-603394ED05EA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3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0D2AC-13B8-4254-B47A-95EF8EB97CD8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9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64A0-A62F-4B30-A4BF-D68EF5BE533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0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4FF2-72F4-46A5-A76B-94F2D88FD1C8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152F-1565-40CD-8E19-748B083E1417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9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ED94-5051-40A3-9751-5A21EE138686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1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5FC2-A3D3-424A-AF83-4CB651062D91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Samsul Hoque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5112206-AB1A-405C-8A1C-D6B5E2C2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C323-BBEF-46E3-9798-F677A4FC792F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E590EC9-516D-471A-827F-A7FD5C46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0062" y="6492181"/>
            <a:ext cx="6672887" cy="365125"/>
          </a:xfrm>
        </p:spPr>
        <p:txBody>
          <a:bodyPr/>
          <a:lstStyle/>
          <a:p>
            <a:r>
              <a:rPr lang="en-US" dirty="0"/>
              <a:t>Md. </a:t>
            </a:r>
            <a:r>
              <a:rPr lang="en-US" dirty="0" err="1"/>
              <a:t>Samsul</a:t>
            </a:r>
            <a:r>
              <a:rPr lang="en-US" dirty="0"/>
              <a:t> Hoque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E4FEF6-C8C0-4B2D-9FE3-2E130B26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6780" y="2869809"/>
            <a:ext cx="10908446" cy="1955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8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8ACE54-81F6-41D6-8573-D6E3CE8B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67173" y="1091127"/>
            <a:ext cx="7400897" cy="36402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49F415-05DE-441F-8FF2-3A07C382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968786"/>
            <a:ext cx="10377078" cy="798088"/>
          </a:xfrm>
          <a:noFill/>
        </p:spPr>
        <p:txBody>
          <a:bodyPr>
            <a:normAutofit fontScale="90000"/>
          </a:bodyPr>
          <a:lstStyle/>
          <a:p>
            <a:r>
              <a:rPr lang="ar-SA" sz="5400" dirty="0"/>
              <a:t>الم تر كيف فعل ربك باصحاب الفيل</a:t>
            </a:r>
            <a:endParaRPr lang="en-US" sz="5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01B4B1-724F-4B46-813A-B2C3DAB7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06125"/>
            <a:ext cx="2743200" cy="365125"/>
          </a:xfrm>
        </p:spPr>
        <p:txBody>
          <a:bodyPr/>
          <a:lstStyle/>
          <a:p>
            <a:fld id="{B16A1DFA-5E56-40D5-A5BA-3F4838F60F20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B3096D-E9DB-4489-A557-FB59354A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0383" y="6453118"/>
            <a:ext cx="1706952" cy="365125"/>
          </a:xfrm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85986D-FC8B-459A-BD7E-0317507B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157" y="645311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6DF0BDD-EAB9-4CB5-AD22-BF7526BFA9AA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32D127C-F1B4-4396-AE51-127195A516A1}"/>
              </a:ext>
            </a:extLst>
          </p:cNvPr>
          <p:cNvSpPr txBox="1">
            <a:spLocks/>
          </p:cNvSpPr>
          <p:nvPr/>
        </p:nvSpPr>
        <p:spPr>
          <a:xfrm>
            <a:off x="861391" y="5792687"/>
            <a:ext cx="10429461" cy="798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আপনি কি দেখেন নি, আপনার প্রতিপালক হস্তিবাহিনীর প্রতি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কিকরেছিলেন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EDE8D1F6-E9B6-46B0-8BC0-C1CBC98C60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0928D-CA88-458E-A389-CA576CAB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816" y="4933485"/>
            <a:ext cx="10364451" cy="753883"/>
          </a:xfrm>
        </p:spPr>
        <p:txBody>
          <a:bodyPr>
            <a:noAutofit/>
          </a:bodyPr>
          <a:lstStyle/>
          <a:p>
            <a:r>
              <a:rPr lang="ar-SA" sz="6600" dirty="0"/>
              <a:t>الم يجعل كيدهم في تضليل</a:t>
            </a:r>
            <a:endParaRPr lang="en-US" sz="6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671AB8-5D30-41D5-BB49-C05A770F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545884"/>
            <a:ext cx="2743200" cy="365125"/>
          </a:xfrm>
        </p:spPr>
        <p:txBody>
          <a:bodyPr/>
          <a:lstStyle/>
          <a:p>
            <a:fld id="{729FF248-57D5-4466-9CF4-BC7E5399691E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4394CA-4E8A-43FA-9155-5F1A8E15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0838" y="6427430"/>
            <a:ext cx="1674676" cy="365125"/>
          </a:xfrm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1A35D0-052C-443C-9A81-19F13164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160" y="654588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856399-9442-456A-9DCE-04416CFAB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82"/>
          <a:stretch/>
        </p:blipFill>
        <p:spPr>
          <a:xfrm>
            <a:off x="2883716" y="1064616"/>
            <a:ext cx="6424567" cy="3476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50287F68-1DF7-4F41-A5FB-281759470D8B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034A835-1892-4F92-862C-0F7EDB73E1C9}"/>
              </a:ext>
            </a:extLst>
          </p:cNvPr>
          <p:cNvSpPr txBox="1">
            <a:spLocks/>
          </p:cNvSpPr>
          <p:nvPr/>
        </p:nvSpPr>
        <p:spPr>
          <a:xfrm>
            <a:off x="702364" y="5856110"/>
            <a:ext cx="11198087" cy="753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কি তাদের কৌশল ব্যর্থ করে দেন নি?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0E7274F0-A9D8-494A-ACA3-98525D77E9CB}"/>
              </a:ext>
            </a:extLst>
          </p:cNvPr>
          <p:cNvSpPr/>
          <p:nvPr/>
        </p:nvSpPr>
        <p:spPr>
          <a:xfrm>
            <a:off x="-86268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2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4CA93A-307B-4DA7-86F7-5EF9C98E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15" y="4784852"/>
            <a:ext cx="10364451" cy="839222"/>
          </a:xfrm>
        </p:spPr>
        <p:txBody>
          <a:bodyPr>
            <a:noAutofit/>
          </a:bodyPr>
          <a:lstStyle/>
          <a:p>
            <a:r>
              <a:rPr lang="ar-SA" sz="6000" dirty="0"/>
              <a:t>وارسل عليهم طيرا ابابيل</a:t>
            </a:r>
            <a:endParaRPr lang="en-US" sz="6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9567380-50FD-4E2D-95D5-6BCA91D2BB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65964" y="1123457"/>
            <a:ext cx="6060072" cy="34087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8A7877-5CFF-47FD-9F70-CB1F027B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492875"/>
            <a:ext cx="2743200" cy="365125"/>
          </a:xfrm>
        </p:spPr>
        <p:txBody>
          <a:bodyPr/>
          <a:lstStyle/>
          <a:p>
            <a:fld id="{0719B78D-20C5-4292-8211-91182079E23D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9786EF-4D02-4297-BC0D-CAEA16D8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85187" y="6267465"/>
            <a:ext cx="1710813" cy="365125"/>
          </a:xfrm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C0327D-9F56-485E-A51A-CE2AA8C7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9E5744B5-C43C-4F25-A46B-13A8A2B3299D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051CE12-CCDC-4937-8C5E-4A1F960E6EED}"/>
              </a:ext>
            </a:extLst>
          </p:cNvPr>
          <p:cNvSpPr txBox="1">
            <a:spLocks/>
          </p:cNvSpPr>
          <p:nvPr/>
        </p:nvSpPr>
        <p:spPr>
          <a:xfrm>
            <a:off x="606447" y="5708721"/>
            <a:ext cx="3449359" cy="839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আর তিনি তাদের প্রতি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ঝাঁ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ঝাঁকে  পাখি প্রেরণ করেন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632AB21D-8825-41D9-BCEC-49BFCABF06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24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15C35D-F23E-4D87-9B9B-86E9F28B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18" y="4581303"/>
            <a:ext cx="10364451" cy="746071"/>
          </a:xfrm>
        </p:spPr>
        <p:txBody>
          <a:bodyPr>
            <a:noAutofit/>
          </a:bodyPr>
          <a:lstStyle/>
          <a:p>
            <a:r>
              <a:rPr lang="ar-SA" sz="5400" dirty="0"/>
              <a:t>ترميهم بحجارة من سجّيل</a:t>
            </a:r>
            <a:endParaRPr lang="en-US" sz="5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1935B0-B868-4183-8C57-06B69CA8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492875"/>
            <a:ext cx="2743200" cy="365125"/>
          </a:xfrm>
        </p:spPr>
        <p:txBody>
          <a:bodyPr/>
          <a:lstStyle/>
          <a:p>
            <a:fld id="{3796676C-34B8-47ED-9B05-1DE627A6E5A6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90A571-F889-4C43-9337-EB7185FF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0959" y="6402469"/>
            <a:ext cx="1666568" cy="365125"/>
          </a:xfrm>
        </p:spPr>
        <p:txBody>
          <a:bodyPr/>
          <a:lstStyle/>
          <a:p>
            <a:r>
              <a:rPr lang="bn-BD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249258-6AA8-42CC-9010-B4D5DD59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0764" y="649287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E5A951-EF63-4346-9F26-6868ACF86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02" y="1078177"/>
            <a:ext cx="5387422" cy="32079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820A74A-648E-41AC-8A9D-09DC3F9A6257}"/>
              </a:ext>
            </a:extLst>
          </p:cNvPr>
          <p:cNvSpPr txBox="1">
            <a:spLocks/>
          </p:cNvSpPr>
          <p:nvPr/>
        </p:nvSpPr>
        <p:spPr>
          <a:xfrm>
            <a:off x="861391" y="67752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26B1CAF-0601-4A7C-94B2-6C2DDC64EBF4}"/>
              </a:ext>
            </a:extLst>
          </p:cNvPr>
          <p:cNvSpPr txBox="1">
            <a:spLocks/>
          </p:cNvSpPr>
          <p:nvPr/>
        </p:nvSpPr>
        <p:spPr>
          <a:xfrm>
            <a:off x="344558" y="5327374"/>
            <a:ext cx="10800520" cy="7818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সেগুলো তাদের উপর কংকর জাতীয় পাথর নিক্ষেপ করে।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35996286-E140-4FC2-8BCA-66AAD66872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7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44C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9CD6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7606E-0912-4E40-BE2E-F5F24AD7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66" y="4489712"/>
            <a:ext cx="10364451" cy="862972"/>
          </a:xfrm>
        </p:spPr>
        <p:txBody>
          <a:bodyPr>
            <a:noAutofit/>
          </a:bodyPr>
          <a:lstStyle/>
          <a:p>
            <a:r>
              <a:rPr lang="ar-SA" sz="6000" dirty="0">
                <a:latin typeface="NikoshBAN" panose="02000000000000000000"/>
              </a:rPr>
              <a:t>فجعلهم كعصف مأكول</a:t>
            </a:r>
            <a:endParaRPr lang="en-US" sz="6000" dirty="0">
              <a:latin typeface="NikoshBAN" panose="0200000000000000000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1269CF-C650-4E58-8E14-259C53CC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492875"/>
            <a:ext cx="2743200" cy="365125"/>
          </a:xfrm>
        </p:spPr>
        <p:txBody>
          <a:bodyPr/>
          <a:lstStyle/>
          <a:p>
            <a:fld id="{935F66CE-7248-4C76-9A55-8FB42A94F86B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EE327-F416-427B-B4EB-643060C3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846" y="6452214"/>
            <a:ext cx="2197510" cy="365125"/>
          </a:xfrm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6BF123-CFDC-4789-A34F-6E6A4114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9827" y="649287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ED5D6F1-F63B-4818-BBD5-B62F52537CF6}"/>
              </a:ext>
            </a:extLst>
          </p:cNvPr>
          <p:cNvSpPr txBox="1">
            <a:spLocks/>
          </p:cNvSpPr>
          <p:nvPr/>
        </p:nvSpPr>
        <p:spPr>
          <a:xfrm>
            <a:off x="820454" y="119861"/>
            <a:ext cx="10409373" cy="7538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86B817-F6E5-4AFE-A3A6-35EFE992D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18" y="1338070"/>
            <a:ext cx="4057280" cy="2802855"/>
          </a:xfrm>
          <a:prstGeom prst="roundRect">
            <a:avLst>
              <a:gd name="adj" fmla="val 2645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3AB92F-F172-4CC7-8CE2-6099AAC9088A}"/>
              </a:ext>
            </a:extLst>
          </p:cNvPr>
          <p:cNvSpPr txBox="1">
            <a:spLocks/>
          </p:cNvSpPr>
          <p:nvPr/>
        </p:nvSpPr>
        <p:spPr>
          <a:xfrm>
            <a:off x="1214845" y="5613944"/>
            <a:ext cx="8803797" cy="862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অতঃপর তিনি তাদের ভক্ষিত তৃণসদৃশ্য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xmlns="" id="{A6F890BE-672E-4497-B71F-8035D1B78151}"/>
              </a:ext>
            </a:extLst>
          </p:cNvPr>
          <p:cNvSpPr/>
          <p:nvPr/>
        </p:nvSpPr>
        <p:spPr>
          <a:xfrm>
            <a:off x="-580066" y="254309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7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30E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30E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67EB8024-F3E9-4610-94EE-F12AED03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1" y="114936"/>
            <a:ext cx="4996071" cy="1183778"/>
          </a:xfrm>
        </p:spPr>
        <p:txBody>
          <a:bodyPr>
            <a:normAutofit fontScale="90000"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AAAC47-7603-49C6-87D5-642B08AF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132" y="647962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4EEF7436-83CD-4B0D-851C-314582EC681E}"/>
              </a:ext>
            </a:extLst>
          </p:cNvPr>
          <p:cNvSpPr txBox="1">
            <a:spLocks/>
          </p:cNvSpPr>
          <p:nvPr/>
        </p:nvSpPr>
        <p:spPr>
          <a:xfrm>
            <a:off x="7678737" y="6439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64A6C3-BC53-4A58-B1BC-603394ED05EA}" type="datetime1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50969A91-D7D0-48C7-AFF8-4837B23C1DC9}"/>
              </a:ext>
            </a:extLst>
          </p:cNvPr>
          <p:cNvSpPr txBox="1">
            <a:spLocks/>
          </p:cNvSpPr>
          <p:nvPr/>
        </p:nvSpPr>
        <p:spPr>
          <a:xfrm>
            <a:off x="1384436" y="6215149"/>
            <a:ext cx="1676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E62E49-70FD-4424-B36A-B61920C8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244" y="1436145"/>
            <a:ext cx="5181600" cy="2862055"/>
          </a:xfrm>
          <a:prstGeom prst="rect">
            <a:avLst/>
          </a:prstGeom>
        </p:spPr>
      </p:pic>
      <p:sp>
        <p:nvSpPr>
          <p:cNvPr id="13" name="Star: 7 Points 12">
            <a:extLst>
              <a:ext uri="{FF2B5EF4-FFF2-40B4-BE49-F238E27FC236}">
                <a16:creationId xmlns:a16="http://schemas.microsoft.com/office/drawing/2014/main" xmlns="" id="{5D660567-4090-477A-AB62-10C81600F013}"/>
              </a:ext>
            </a:extLst>
          </p:cNvPr>
          <p:cNvSpPr/>
          <p:nvPr/>
        </p:nvSpPr>
        <p:spPr>
          <a:xfrm>
            <a:off x="9303026" y="5084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৮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FA68F7B7-4671-4D6D-84C4-8E3C6A3BEEDE}"/>
              </a:ext>
            </a:extLst>
          </p:cNvPr>
          <p:cNvSpPr txBox="1">
            <a:spLocks/>
          </p:cNvSpPr>
          <p:nvPr/>
        </p:nvSpPr>
        <p:spPr>
          <a:xfrm>
            <a:off x="913774" y="5051576"/>
            <a:ext cx="9939756" cy="1183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অনুবাদ লিখ।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xmlns="" id="{B0107FBD-2772-4914-90A7-06A8A7415C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25697" y="6223148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3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7C191-41A9-4060-8FDC-6883F1F7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34" y="154006"/>
            <a:ext cx="2861812" cy="1064509"/>
          </a:xfrm>
        </p:spPr>
        <p:txBody>
          <a:bodyPr>
            <a:normAutofit fontScale="90000"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0AF719-F1D2-4B06-BFBD-FC64885C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31746" y="6492875"/>
            <a:ext cx="2743200" cy="365125"/>
          </a:xfrm>
        </p:spPr>
        <p:txBody>
          <a:bodyPr/>
          <a:lstStyle/>
          <a:p>
            <a:fld id="{6464A6C3-BC53-4A58-B1BC-603394ED05EA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661A06-56E5-45E6-8096-02D56786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3227" y="6036361"/>
            <a:ext cx="2050026" cy="365125"/>
          </a:xfrm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E3D8DB-392A-4CF7-9E8A-865C3E7F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1861" y="649287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8CB292-A2D0-45CF-999B-818CBF8F32C0}"/>
              </a:ext>
            </a:extLst>
          </p:cNvPr>
          <p:cNvSpPr/>
          <p:nvPr/>
        </p:nvSpPr>
        <p:spPr>
          <a:xfrm>
            <a:off x="1417983" y="1736035"/>
            <a:ext cx="759349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  সূরা ফিলের আয়াত সংখ্যা কয়টি?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247A82-AA26-4B7F-B71C-1153D9745A56}"/>
              </a:ext>
            </a:extLst>
          </p:cNvPr>
          <p:cNvSpPr/>
          <p:nvPr/>
        </p:nvSpPr>
        <p:spPr>
          <a:xfrm>
            <a:off x="1431235" y="2345635"/>
            <a:ext cx="7580244" cy="583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২.আবরাহা কোব ধর্মের অনুসারি ছিল?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2081D6-314A-4715-B610-2D3725EFF67E}"/>
              </a:ext>
            </a:extLst>
          </p:cNvPr>
          <p:cNvSpPr/>
          <p:nvPr/>
        </p:nvSpPr>
        <p:spPr>
          <a:xfrm>
            <a:off x="1509850" y="2954547"/>
            <a:ext cx="759349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৩.আবরাহা কয়টি হাতি নিয়ে এসেছিল?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3CF5334-B0F3-4638-92C7-961F4D72C1B3}"/>
              </a:ext>
            </a:extLst>
          </p:cNvPr>
          <p:cNvSpPr/>
          <p:nvPr/>
        </p:nvSpPr>
        <p:spPr>
          <a:xfrm>
            <a:off x="1431235" y="3484635"/>
            <a:ext cx="759349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প্রত্যেক পাখির সাথে কয়টি পাথর ছিল?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7E1E6D3-42F3-44AE-86E5-2EBE049E3EAB}"/>
              </a:ext>
            </a:extLst>
          </p:cNvPr>
          <p:cNvSpPr/>
          <p:nvPr/>
        </p:nvSpPr>
        <p:spPr>
          <a:xfrm>
            <a:off x="1417983" y="4055850"/>
            <a:ext cx="1056198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হস্তিবাহিনীর ঘটনাটি মহানবি (স.) এর জন্মের কত দিন পূর্বে ঘটেছিল?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xmlns="" id="{E6322694-534F-47F1-AC16-0BC3C7B9B12E}"/>
              </a:ext>
            </a:extLst>
          </p:cNvPr>
          <p:cNvSpPr/>
          <p:nvPr/>
        </p:nvSpPr>
        <p:spPr>
          <a:xfrm>
            <a:off x="117988" y="-78615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65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297D0-EBF8-4DF4-9CBD-A37C6FA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02" y="618517"/>
            <a:ext cx="10321623" cy="1041471"/>
          </a:xfrm>
        </p:spPr>
        <p:txBody>
          <a:bodyPr>
            <a:norm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11A0E-E557-4B11-B33D-13154E47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70811" y="6502468"/>
            <a:ext cx="2743200" cy="365125"/>
          </a:xfrm>
        </p:spPr>
        <p:txBody>
          <a:bodyPr/>
          <a:lstStyle/>
          <a:p>
            <a:fld id="{6464A6C3-BC53-4A58-B1BC-603394ED05EA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4C8E92-2DA1-4AFF-8C8D-C7BDCDBC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96466" y="6315109"/>
            <a:ext cx="1814052" cy="365125"/>
          </a:xfrm>
        </p:spPr>
        <p:txBody>
          <a:bodyPr/>
          <a:lstStyle/>
          <a:p>
            <a:r>
              <a:rPr lang="bn-BD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E98162-3205-4169-B644-CDA4EC986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785" y="650246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6A0A3F-F11B-4670-854A-693D415F4AFB}"/>
              </a:ext>
            </a:extLst>
          </p:cNvPr>
          <p:cNvSpPr txBox="1">
            <a:spLocks/>
          </p:cNvSpPr>
          <p:nvPr/>
        </p:nvSpPr>
        <p:spPr>
          <a:xfrm>
            <a:off x="1093304" y="4455021"/>
            <a:ext cx="10363826" cy="110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শিক্ষা তোমার নিজের ভাষায় লিখে আনবে।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images (1).jpg">
            <a:extLst>
              <a:ext uri="{FF2B5EF4-FFF2-40B4-BE49-F238E27FC236}">
                <a16:creationId xmlns:a16="http://schemas.microsoft.com/office/drawing/2014/main" xmlns="" id="{C361B79E-6FDD-4C6E-BB98-833F2FD981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667"/>
          <a:stretch>
            <a:fillRect/>
          </a:stretch>
        </p:blipFill>
        <p:spPr>
          <a:xfrm>
            <a:off x="4101939" y="1722783"/>
            <a:ext cx="3988122" cy="2617205"/>
          </a:xfrm>
          <a:prstGeom prst="rect">
            <a:avLst/>
          </a:prstGeo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xmlns="" id="{F95B76EC-56D9-448D-996A-C9BA9836F2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7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72437" y="-1900084"/>
            <a:ext cx="8391832" cy="1219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2" y="514726"/>
            <a:ext cx="7145382" cy="5828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 rot="18654906">
            <a:off x="-26299" y="2930678"/>
            <a:ext cx="3219663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9EE0A931-45C2-4918-BFD4-82DC45528B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8D43D32-A092-4D3C-981A-7AFC6CAF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194" y="986550"/>
            <a:ext cx="1549206" cy="807925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59175FC-D85D-4B71-852A-3121E5653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360" y="2242473"/>
            <a:ext cx="4827639" cy="4025805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সাজেদুর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 শিক্ষক (ইসলাম শিক্ষা)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এম,কে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তেতুল তলা,ঝিনাইদহ 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1730263040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2098B5-510B-4FC0-B583-576E12066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8409" y="2242473"/>
            <a:ext cx="3004381" cy="4020454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৮ম শ্রেণি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 ও নৈতিক শিক্ষা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৩য়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৮</a:t>
            </a:r>
          </a:p>
          <a:p>
            <a:pPr marL="0" indent="0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359BBE-70A8-4812-88E9-75F360A8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2BA8-25EF-454D-B314-45FF640C644D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4F664D-5F15-4A16-83C9-2FEABB98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610032" cy="365125"/>
          </a:xfrm>
        </p:spPr>
        <p:txBody>
          <a:bodyPr/>
          <a:lstStyle/>
          <a:p>
            <a:r>
              <a:rPr lang="en-US" dirty="0" smtClean="0"/>
              <a:t>u</a:t>
            </a:r>
            <a:r>
              <a:rPr lang="bn-BD" dirty="0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BD1C36-46E3-4F45-BFAE-22F0E51B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46B3DD2A-CAD2-46A3-9339-FE320F1B83C5}"/>
              </a:ext>
            </a:extLst>
          </p:cNvPr>
          <p:cNvSpPr/>
          <p:nvPr/>
        </p:nvSpPr>
        <p:spPr>
          <a:xfrm>
            <a:off x="634180" y="0"/>
            <a:ext cx="10279625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81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59ABFE-EE40-43DE-94F8-B62B726A8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789" y="565040"/>
            <a:ext cx="5699811" cy="573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80A70F-7656-46A0-82D2-FC285F53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8B55-B498-4551-A84D-EC4B0604D224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D57ED7-BBC1-476C-B120-9C4FE05D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551039" cy="365125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মো.সাজেদুর </a:t>
            </a:r>
            <a:r>
              <a:rPr lang="bn-BD" dirty="0">
                <a:solidFill>
                  <a:srgbClr val="FF0000"/>
                </a:solidFill>
              </a:rPr>
              <a:t>রহমান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8EC3B4-4A85-4E1C-83C0-9B84CB09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F7504F80-478E-46CC-A68B-D4F92B1ABA06}"/>
              </a:ext>
            </a:extLst>
          </p:cNvPr>
          <p:cNvSpPr/>
          <p:nvPr/>
        </p:nvSpPr>
        <p:spPr>
          <a:xfrm>
            <a:off x="1563327" y="0"/>
            <a:ext cx="8170609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9124" y="242118"/>
            <a:ext cx="3406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নীচের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ছবির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দিকে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লক্ষ্য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2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4261EB-AD23-4D2B-8028-DFFA7B41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93900"/>
            <a:ext cx="10396650" cy="1578590"/>
          </a:xfrm>
          <a:solidFill>
            <a:srgbClr val="FFFF00">
              <a:alpha val="62000"/>
            </a:srgbClr>
          </a:solidFill>
        </p:spPr>
        <p:txBody>
          <a:bodyPr>
            <a:prstTxWarp prst="textPlain">
              <a:avLst/>
            </a:prstTxWarp>
          </a:bodyPr>
          <a:lstStyle/>
          <a:p>
            <a:r>
              <a:rPr lang="bn-BD" dirty="0"/>
              <a:t>সূরা ফিল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9833EF-56FA-4AD2-AE65-94828D76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5A79-41F8-4C6E-BD4D-DA45AF6D7BBE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0A5C84-DFB4-4EF2-B070-15C309183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105 Fiel">
            <a:hlinkClick r:id="" action="ppaction://media"/>
            <a:extLst>
              <a:ext uri="{FF2B5EF4-FFF2-40B4-BE49-F238E27FC236}">
                <a16:creationId xmlns:a16="http://schemas.microsoft.com/office/drawing/2014/main" xmlns="" id="{AE46A708-9A4F-40BA-AA4B-B5697B22A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26157" y="0"/>
            <a:ext cx="874643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xmlns="" id="{43A59A60-365C-4B8E-BBE1-66AB5CA948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5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7F316-6F49-443B-A308-D86ACE45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93" y="1856475"/>
            <a:ext cx="10364451" cy="760116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3CEA59-3C7E-4A22-A1AD-6E2B3989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587E-670D-4373-8594-3F3DA1B32919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01D0C0-968A-4686-AF64-4FDBA7DE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1388806" cy="365125"/>
          </a:xfrm>
        </p:spPr>
        <p:txBody>
          <a:bodyPr/>
          <a:lstStyle/>
          <a:p>
            <a:r>
              <a:rPr lang="bn-BD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CE07DE-172D-44DF-BFC8-79C44231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DE73842-366F-4683-A3D0-B1647B18FA60}"/>
              </a:ext>
            </a:extLst>
          </p:cNvPr>
          <p:cNvSpPr txBox="1">
            <a:spLocks/>
          </p:cNvSpPr>
          <p:nvPr/>
        </p:nvSpPr>
        <p:spPr>
          <a:xfrm>
            <a:off x="730893" y="2750695"/>
            <a:ext cx="10364451" cy="656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নুযূল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0653D1D-BF41-4C3B-A164-60694B5BF141}"/>
              </a:ext>
            </a:extLst>
          </p:cNvPr>
          <p:cNvSpPr txBox="1">
            <a:spLocks/>
          </p:cNvSpPr>
          <p:nvPr/>
        </p:nvSpPr>
        <p:spPr>
          <a:xfrm>
            <a:off x="730894" y="3429000"/>
            <a:ext cx="10364451" cy="656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নুবাদ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92F0E79B-28BC-4DCE-8E71-7296ADED81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9459" y="163313"/>
            <a:ext cx="2518118" cy="68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7816" y="1006914"/>
            <a:ext cx="5193322" cy="689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A64A4EB1-B987-4265-95EB-1F43886B6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60669"/>
              </p:ext>
            </p:extLst>
          </p:nvPr>
        </p:nvGraphicFramePr>
        <p:xfrm>
          <a:off x="927652" y="0"/>
          <a:ext cx="992587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54D103-AF63-4739-BD4C-6CE11551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6B2A-10AD-4DCC-AD79-97695A60B305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23BCC4-EF44-4CCF-A732-061C84DE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447800" cy="365125"/>
          </a:xfrm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897238-0409-4B84-A381-621BB38A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0D2F6F7F-79B0-477D-9D79-1701BB07A9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79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82CB47-7BBB-4321-B32A-52A779AD2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782CB47-7BBB-4321-B32A-52A779AD2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782CB47-7BBB-4321-B32A-52A779AD2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8CE77C-1ED1-4F04-919F-8600A15A2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48CE77C-1ED1-4F04-919F-8600A15A2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48CE77C-1ED1-4F04-919F-8600A15A2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630089-9134-4BCC-8F44-016642CE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3630089-9134-4BCC-8F44-016642CE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F3630089-9134-4BCC-8F44-016642CE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289C80-FD44-433B-835A-42DA31BC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2289C80-FD44-433B-835A-42DA31BC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2289C80-FD44-433B-835A-42DA31BC0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9944F3-2512-44E0-AB3F-1ECD3CB4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239944F3-2512-44E0-AB3F-1ECD3CB4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39944F3-2512-44E0-AB3F-1ECD3CB4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4A83A8-CC23-49D5-AC2E-95138C060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774A83A8-CC23-49D5-AC2E-95138C060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74A83A8-CC23-49D5-AC2E-95138C060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6563AC-A1EE-4CC5-8234-BAF6274F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6B6563AC-A1EE-4CC5-8234-BAF6274F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6B6563AC-A1EE-4CC5-8234-BAF6274F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7C7955-C18E-49EC-8039-69F27349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287C7955-C18E-49EC-8039-69F27349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287C7955-C18E-49EC-8039-69F27349D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D690D1-0CE2-4255-88F5-116E4DA2D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ADD690D1-0CE2-4255-88F5-116E4DA2D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ADD690D1-0CE2-4255-88F5-116E4DA2D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4369C-333A-48F6-AD25-EC3444B6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27" y="2630911"/>
            <a:ext cx="10364451" cy="1596177"/>
          </a:xfrm>
        </p:spPr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B221C5-0B8A-4580-8E49-816B818F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439864"/>
            <a:ext cx="2743200" cy="365125"/>
          </a:xfrm>
        </p:spPr>
        <p:txBody>
          <a:bodyPr/>
          <a:lstStyle/>
          <a:p>
            <a:fld id="{C3E9F011-A88A-4712-9FC1-5FE793AD1C2F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161CBC-EE2E-4516-9E5D-CD26F322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0535" y="6061489"/>
            <a:ext cx="1475465" cy="365125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1EC3F1-1F53-4433-AAE6-4814465A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5405" y="642661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8439DF-8737-4D1A-9BF0-DF84D9AA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39" y="1115766"/>
            <a:ext cx="3788465" cy="3672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86F77-B871-48DA-82A6-697AE442BA97}"/>
              </a:ext>
            </a:extLst>
          </p:cNvPr>
          <p:cNvSpPr/>
          <p:nvPr/>
        </p:nvSpPr>
        <p:spPr>
          <a:xfrm>
            <a:off x="3246782" y="145777"/>
            <a:ext cx="5115339" cy="828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xmlns="" id="{5FADDCF0-E15E-4330-925C-C2693CA17581}"/>
              </a:ext>
            </a:extLst>
          </p:cNvPr>
          <p:cNvSpPr/>
          <p:nvPr/>
        </p:nvSpPr>
        <p:spPr>
          <a:xfrm>
            <a:off x="9303026" y="5084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৩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2E5603-D433-4C5B-992E-5D92B808B571}"/>
              </a:ext>
            </a:extLst>
          </p:cNvPr>
          <p:cNvSpPr/>
          <p:nvPr/>
        </p:nvSpPr>
        <p:spPr>
          <a:xfrm>
            <a:off x="768626" y="5054328"/>
            <a:ext cx="9653311" cy="828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পরিচয় লিখ।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3A3EC2C3-12F2-482A-8301-C2DB8CADC6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9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3C0B6-F100-4997-8511-C0B018C7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16" y="69590"/>
            <a:ext cx="10364451" cy="1140306"/>
          </a:xfrm>
        </p:spPr>
        <p:txBody>
          <a:bodyPr>
            <a:norm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ুযূল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3900556-C6C5-4808-A922-098F4FD37B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033" y="1825625"/>
            <a:ext cx="4195933" cy="435133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673091-947C-46C8-96AF-63247C8D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866-239C-4A29-8C1B-CC4C3BE96EE7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BA3627-BEDF-4100-98F5-3AD9A178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816510" cy="365125"/>
          </a:xfrm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5EBDF23-04B9-400B-96DA-5487E20D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xmlns="" id="{A1EC4EAA-E873-4658-9D8E-3BE3AFC41960}"/>
              </a:ext>
            </a:extLst>
          </p:cNvPr>
          <p:cNvSpPr/>
          <p:nvPr/>
        </p:nvSpPr>
        <p:spPr>
          <a:xfrm>
            <a:off x="2114446" y="4221527"/>
            <a:ext cx="384313" cy="4217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125D455F-3C92-4F4E-8C05-168EFDFA4106}"/>
              </a:ext>
            </a:extLst>
          </p:cNvPr>
          <p:cNvSpPr/>
          <p:nvPr/>
        </p:nvSpPr>
        <p:spPr>
          <a:xfrm>
            <a:off x="3249797" y="5772967"/>
            <a:ext cx="384313" cy="42177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59948C-64FA-40D3-9852-0AA1D681D9DC}"/>
              </a:ext>
            </a:extLst>
          </p:cNvPr>
          <p:cNvSpPr/>
          <p:nvPr/>
        </p:nvSpPr>
        <p:spPr>
          <a:xfrm>
            <a:off x="0" y="2823859"/>
            <a:ext cx="1049011" cy="47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আবরাহা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F05210-9587-49B5-A89C-97C333F5E29D}"/>
              </a:ext>
            </a:extLst>
          </p:cNvPr>
          <p:cNvSpPr/>
          <p:nvPr/>
        </p:nvSpPr>
        <p:spPr>
          <a:xfrm>
            <a:off x="0" y="3438939"/>
            <a:ext cx="1049011" cy="477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কাবাঘর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xmlns="" id="{F2729561-BB51-4A98-9910-01DCC6100C43}"/>
              </a:ext>
            </a:extLst>
          </p:cNvPr>
          <p:cNvSpPr/>
          <p:nvPr/>
        </p:nvSpPr>
        <p:spPr>
          <a:xfrm rot="8852971">
            <a:off x="2938370" y="3936140"/>
            <a:ext cx="622853" cy="188260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96528A3-6A2D-49E8-873E-EAB8275F2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40" t="40882" r="20989"/>
          <a:stretch/>
        </p:blipFill>
        <p:spPr>
          <a:xfrm>
            <a:off x="6261056" y="4466789"/>
            <a:ext cx="1743461" cy="1916958"/>
          </a:xfrm>
          <a:prstGeom prst="rect">
            <a:avLst/>
          </a:prstGeom>
        </p:spPr>
      </p:pic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C43786E9-7DEF-4626-9878-11EB631241B2}"/>
              </a:ext>
            </a:extLst>
          </p:cNvPr>
          <p:cNvSpPr/>
          <p:nvPr/>
        </p:nvSpPr>
        <p:spPr>
          <a:xfrm>
            <a:off x="6586685" y="4823791"/>
            <a:ext cx="1065435" cy="94917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xmlns="" id="{4C071E15-CDFC-4EDA-ACAA-5E8F622AA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6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67FFA-BA78-4E01-88D4-C6ED9023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1" y="114936"/>
            <a:ext cx="4996071" cy="1183778"/>
          </a:xfrm>
        </p:spPr>
        <p:txBody>
          <a:bodyPr>
            <a:normAutofit fontScale="90000"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EDEF5D-0E68-4CD4-BBA8-9C0F9957D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7" y="6439865"/>
            <a:ext cx="2743200" cy="365125"/>
          </a:xfrm>
        </p:spPr>
        <p:txBody>
          <a:bodyPr/>
          <a:lstStyle/>
          <a:p>
            <a:fld id="{6464A6C3-BC53-4A58-B1BC-603394ED05EA}" type="datetime1">
              <a:rPr lang="en-US" smtClean="0"/>
              <a:t>2/28/2021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86740E-50F9-4250-B495-733BC243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61251" y="6350290"/>
            <a:ext cx="2664317" cy="365125"/>
          </a:xfrm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</a:rPr>
              <a:t>মো.সাজেদুর রহমান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9357A2-17D6-407E-8E22-FDA3CCD3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BE35A1-B6A0-47A2-8FD5-054014542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6" y="1418189"/>
            <a:ext cx="5181600" cy="2862055"/>
          </a:xfrm>
          <a:prstGeom prst="rect">
            <a:avLst/>
          </a:prstGeom>
        </p:spPr>
      </p:pic>
      <p:sp>
        <p:nvSpPr>
          <p:cNvPr id="10" name="Star: 7 Points 9">
            <a:extLst>
              <a:ext uri="{FF2B5EF4-FFF2-40B4-BE49-F238E27FC236}">
                <a16:creationId xmlns:a16="http://schemas.microsoft.com/office/drawing/2014/main" xmlns="" id="{5534B63E-14EC-42AE-BB09-3791FF9E7005}"/>
              </a:ext>
            </a:extLst>
          </p:cNvPr>
          <p:cNvSpPr/>
          <p:nvPr/>
        </p:nvSpPr>
        <p:spPr>
          <a:xfrm>
            <a:off x="9303026" y="508435"/>
            <a:ext cx="2637182" cy="2340782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</a:rPr>
              <a:t>৮ </a:t>
            </a:r>
            <a:r>
              <a:rPr lang="bn-BD" sz="3600" dirty="0">
                <a:solidFill>
                  <a:schemeClr val="tx1"/>
                </a:solidFill>
              </a:rPr>
              <a:t>মিনিট </a:t>
            </a:r>
            <a:endParaRPr lang="en-US" sz="3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ED65FC2-2F58-4F07-AEE3-A39B77AE13E2}"/>
              </a:ext>
            </a:extLst>
          </p:cNvPr>
          <p:cNvSpPr txBox="1">
            <a:spLocks/>
          </p:cNvSpPr>
          <p:nvPr/>
        </p:nvSpPr>
        <p:spPr>
          <a:xfrm>
            <a:off x="913774" y="5051576"/>
            <a:ext cx="9939756" cy="1183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সূরা ফিলের শানে নুযুল লিখ।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3C8C5225-B574-4390-9B96-FE9511B66B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6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97B6D65-3A1A-4C02-951B-522064949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446" y="1347898"/>
            <a:ext cx="5837554" cy="30845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7B6D65-3A1A-4C02-951B-522064949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46" y="1500298"/>
            <a:ext cx="5837554" cy="308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7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334</Words>
  <Application>Microsoft Office PowerPoint</Application>
  <PresentationFormat>Widescreen</PresentationFormat>
  <Paragraphs>112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পরিচিতি </vt:lpstr>
      <vt:lpstr>PowerPoint Presentation</vt:lpstr>
      <vt:lpstr>সূরা ফিল </vt:lpstr>
      <vt:lpstr>সূরা ফিলের পরিচয় বলতে পারবে।</vt:lpstr>
      <vt:lpstr>PowerPoint Presentation</vt:lpstr>
      <vt:lpstr> </vt:lpstr>
      <vt:lpstr>সূরা ফিলের শানে নুযূল </vt:lpstr>
      <vt:lpstr>দলীয় কাজ</vt:lpstr>
      <vt:lpstr>الم تر كيف فعل ربك باصحاب الفيل</vt:lpstr>
      <vt:lpstr>الم يجعل كيدهم في تضليل</vt:lpstr>
      <vt:lpstr>وارسل عليهم طيرا ابابيل</vt:lpstr>
      <vt:lpstr>ترميهم بحجارة من سجّيل</vt:lpstr>
      <vt:lpstr>فجعلهم كعصف مأكول</vt:lpstr>
      <vt:lpstr>দলীয় কাজ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SAMSUL</dc:creator>
  <cp:lastModifiedBy>Hp</cp:lastModifiedBy>
  <cp:revision>79</cp:revision>
  <dcterms:created xsi:type="dcterms:W3CDTF">2019-09-16T13:09:06Z</dcterms:created>
  <dcterms:modified xsi:type="dcterms:W3CDTF">2021-02-28T04:11:59Z</dcterms:modified>
</cp:coreProperties>
</file>