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73" r:id="rId3"/>
    <p:sldId id="258" r:id="rId4"/>
    <p:sldId id="260" r:id="rId5"/>
    <p:sldId id="270" r:id="rId6"/>
    <p:sldId id="298" r:id="rId7"/>
    <p:sldId id="297" r:id="rId8"/>
    <p:sldId id="292" r:id="rId9"/>
    <p:sldId id="293" r:id="rId10"/>
    <p:sldId id="283" r:id="rId11"/>
    <p:sldId id="294" r:id="rId12"/>
    <p:sldId id="280" r:id="rId13"/>
    <p:sldId id="295" r:id="rId14"/>
    <p:sldId id="278" r:id="rId15"/>
    <p:sldId id="279" r:id="rId16"/>
    <p:sldId id="296" r:id="rId17"/>
    <p:sldId id="264" r:id="rId18"/>
    <p:sldId id="285" r:id="rId19"/>
    <p:sldId id="299" r:id="rId20"/>
    <p:sldId id="300" r:id="rId21"/>
    <p:sldId id="290" r:id="rId22"/>
    <p:sldId id="289" r:id="rId23"/>
    <p:sldId id="271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36F65-64A4-4AD5-B85B-6FAA00BD2D29}" type="datetimeFigureOut">
              <a:rPr lang="en-US" smtClean="0"/>
              <a:t>21/02/28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A5E56-A523-4A65-AD2A-5C569A46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21/02/28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21/02/28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21/02/28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89139A0-C1D5-4024-A996-E1C4CB932540}"/>
              </a:ext>
            </a:extLst>
          </p:cNvPr>
          <p:cNvSpPr/>
          <p:nvPr/>
        </p:nvSpPr>
        <p:spPr>
          <a:xfrm>
            <a:off x="1891144" y="2060621"/>
            <a:ext cx="5308145" cy="450760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AAC5-D4F1-4DA8-8CC6-39747D7DB2E1}"/>
              </a:ext>
            </a:extLst>
          </p:cNvPr>
          <p:cNvSpPr/>
          <p:nvPr/>
        </p:nvSpPr>
        <p:spPr>
          <a:xfrm>
            <a:off x="0" y="289776"/>
            <a:ext cx="2348354" cy="177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9F73DD-1639-4F2F-AA4E-5B0E9400252C}"/>
              </a:ext>
            </a:extLst>
          </p:cNvPr>
          <p:cNvSpPr/>
          <p:nvPr/>
        </p:nvSpPr>
        <p:spPr>
          <a:xfrm>
            <a:off x="2557296" y="450761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C025C7-BED3-4FE2-8FB8-514AE0493CE6}"/>
              </a:ext>
            </a:extLst>
          </p:cNvPr>
          <p:cNvSpPr/>
          <p:nvPr/>
        </p:nvSpPr>
        <p:spPr>
          <a:xfrm>
            <a:off x="3942616" y="450760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7DD408-D7CB-49B4-AD72-7952B9B1A37A}"/>
              </a:ext>
            </a:extLst>
          </p:cNvPr>
          <p:cNvSpPr/>
          <p:nvPr/>
        </p:nvSpPr>
        <p:spPr>
          <a:xfrm>
            <a:off x="5324316" y="450760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</p:spTree>
    <p:extLst>
      <p:ext uri="{BB962C8B-B14F-4D97-AF65-F5344CB8AC3E}">
        <p14:creationId xmlns:p14="http://schemas.microsoft.com/office/powerpoint/2010/main" val="3762214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  <p:bldP spid="13" grpId="0" build="p" animBg="1"/>
      <p:bldP spid="1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" y="719136"/>
            <a:ext cx="8403572" cy="5419728"/>
            <a:chOff x="251460" y="690880"/>
            <a:chExt cx="9524048" cy="6142358"/>
          </a:xfrm>
          <a:solidFill>
            <a:schemeClr val="accent2"/>
          </a:solidFill>
        </p:grpSpPr>
        <p:pic>
          <p:nvPicPr>
            <p:cNvPr id="15362" name="Picture 2" descr="C:\Users\ajoy\Desktop\ajoy\images12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3370" y="2849883"/>
              <a:ext cx="3059430" cy="1975485"/>
            </a:xfrm>
            <a:prstGeom prst="rect">
              <a:avLst/>
            </a:prstGeom>
            <a:grpFill/>
          </p:spPr>
        </p:pic>
        <p:pic>
          <p:nvPicPr>
            <p:cNvPr id="15363" name="Picture 3" descr="C:\Users\ajoy\Desktop\ajoy\images25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89421" y="777241"/>
              <a:ext cx="2881313" cy="1813560"/>
            </a:xfrm>
            <a:prstGeom prst="rect">
              <a:avLst/>
            </a:prstGeom>
            <a:grpFill/>
          </p:spPr>
        </p:pic>
        <p:pic>
          <p:nvPicPr>
            <p:cNvPr id="15365" name="Picture 5" descr="C:\Users\ajoy\Desktop\ajoy\-2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280" y="690880"/>
              <a:ext cx="3017520" cy="1899920"/>
            </a:xfrm>
            <a:prstGeom prst="rect">
              <a:avLst/>
            </a:prstGeom>
            <a:grpFill/>
          </p:spPr>
        </p:pic>
        <p:pic>
          <p:nvPicPr>
            <p:cNvPr id="15366" name="Picture 6" descr="C:\Users\ajoy\Desktop\ajoy\20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20441" y="5008883"/>
              <a:ext cx="3132773" cy="1824355"/>
            </a:xfrm>
            <a:prstGeom prst="rect">
              <a:avLst/>
            </a:prstGeom>
            <a:grpFill/>
          </p:spPr>
        </p:pic>
        <p:pic>
          <p:nvPicPr>
            <p:cNvPr id="15367" name="Picture 7" descr="C:\Users\ajoy\Desktop\ajoy\504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20440" y="690880"/>
              <a:ext cx="3027998" cy="1878330"/>
            </a:xfrm>
            <a:prstGeom prst="rect">
              <a:avLst/>
            </a:prstGeom>
            <a:grpFill/>
          </p:spPr>
        </p:pic>
        <p:pic>
          <p:nvPicPr>
            <p:cNvPr id="15368" name="Picture 8" descr="C:\Users\ajoy\Desktop\ajoy\12000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1460" y="5008880"/>
              <a:ext cx="3143250" cy="1813560"/>
            </a:xfrm>
            <a:prstGeom prst="rect">
              <a:avLst/>
            </a:prstGeom>
            <a:grpFill/>
          </p:spPr>
        </p:pic>
        <p:pic>
          <p:nvPicPr>
            <p:cNvPr id="15369" name="Picture 9" descr="C:\Users\ajoy\Desktop\ajoy\123540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89420" y="2849883"/>
              <a:ext cx="2986088" cy="1910715"/>
            </a:xfrm>
            <a:prstGeom prst="rect">
              <a:avLst/>
            </a:prstGeom>
            <a:grpFill/>
          </p:spPr>
        </p:pic>
        <p:pic>
          <p:nvPicPr>
            <p:cNvPr id="15371" name="Picture 11" descr="C:\Users\ajoy\Desktop\ajoy\205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89420" y="4922523"/>
              <a:ext cx="2975610" cy="1910715"/>
            </a:xfrm>
            <a:prstGeom prst="rect">
              <a:avLst/>
            </a:prstGeom>
            <a:grpFill/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7FEE67-85FA-482E-940B-431E525982A7}"/>
              </a:ext>
            </a:extLst>
          </p:cNvPr>
          <p:cNvSpPr txBox="1"/>
          <p:nvPr/>
        </p:nvSpPr>
        <p:spPr>
          <a:xfrm>
            <a:off x="3650646" y="2708237"/>
            <a:ext cx="229272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ৃতিক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র্যোগ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joy\Desktop\ajoy\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017" y="838200"/>
            <a:ext cx="7384676" cy="4114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48017" y="5410200"/>
            <a:ext cx="7247965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9896" tIns="44948" rIns="89896" bIns="44948"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joy\Desktop\ajoy\images1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800599" y="641795"/>
            <a:ext cx="3993774" cy="3930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C:\Users\ajoy\Desktop\ajoy\images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458" y="641796"/>
            <a:ext cx="4127144" cy="3930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57400" y="5222384"/>
            <a:ext cx="3993776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9896" tIns="44948" rIns="89896" bIns="44948"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অতিবৃষ্টি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joy\Desktop\ajoy\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79" y="304800"/>
            <a:ext cx="7395882" cy="441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613647" y="5638800"/>
            <a:ext cx="5842747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9896" tIns="44948" rIns="89896" bIns="44948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অনাবৃষ্টি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5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joy\Desktop\ajoy\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5959" y="485104"/>
            <a:ext cx="4117041" cy="3629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ajoy\Desktop\ajoy\সূচিপত্র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93" y="505496"/>
            <a:ext cx="3845859" cy="3533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62000" y="5029200"/>
            <a:ext cx="7848600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r>
              <a:rPr lang="en-US" sz="4677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ঘূর্ণিঝড়ের</a:t>
            </a:r>
            <a:r>
              <a:rPr lang="en-US" sz="4677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77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প্রকোপ</a:t>
            </a:r>
            <a:r>
              <a:rPr lang="en-US" sz="4677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677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4677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77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677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joy\Desktop\ajoy\601.jpg"/>
          <p:cNvPicPr>
            <a:picLocks noChangeAspect="1" noChangeArrowheads="1"/>
          </p:cNvPicPr>
          <p:nvPr/>
        </p:nvPicPr>
        <p:blipFill rotWithShape="1">
          <a:blip r:embed="rId2"/>
          <a:srcRect b="6666"/>
          <a:stretch/>
        </p:blipFill>
        <p:spPr bwMode="auto">
          <a:xfrm>
            <a:off x="4529164" y="533401"/>
            <a:ext cx="4141694" cy="4267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C:\Users\ajoy\Desktop\ajoy\1340870266_Flood-in-Jajmuk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66" y="533401"/>
            <a:ext cx="3762934" cy="4267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016120" y="5444543"/>
            <a:ext cx="7026088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9896" tIns="44948" rIns="89896" bIns="44948" rtlCol="0" anchor="ctr"/>
          <a:lstStyle/>
          <a:p>
            <a:pPr algn="ctr"/>
            <a:r>
              <a:rPr lang="en-US" sz="6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12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5912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12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5912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12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5912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12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912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58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joy\Desktop\ajoy\সূচিপত্র1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59" y="533400"/>
            <a:ext cx="7469841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874059" y="5181600"/>
            <a:ext cx="7469841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9193" y="304800"/>
            <a:ext cx="8217345" cy="6248400"/>
            <a:chOff x="525293" y="208281"/>
            <a:chExt cx="9312991" cy="7081520"/>
          </a:xfrm>
        </p:grpSpPr>
        <p:pic>
          <p:nvPicPr>
            <p:cNvPr id="12290" name="Picture 2" descr="C:\Users\ajoy\Desktop\ajoy\সূচিপত্র25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9158" y="4331241"/>
              <a:ext cx="3835888" cy="2958560"/>
            </a:xfrm>
            <a:prstGeom prst="rect">
              <a:avLst/>
            </a:prstGeom>
            <a:noFill/>
          </p:spPr>
        </p:pic>
        <p:pic>
          <p:nvPicPr>
            <p:cNvPr id="12292" name="Picture 4" descr="C:\Users\ajoy\Desktop\ajoy\20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5661" y="4331241"/>
              <a:ext cx="3922623" cy="2958560"/>
            </a:xfrm>
            <a:prstGeom prst="rect">
              <a:avLst/>
            </a:prstGeom>
            <a:noFill/>
          </p:spPr>
        </p:pic>
        <p:pic>
          <p:nvPicPr>
            <p:cNvPr id="12294" name="Picture 6" descr="C:\Users\ajoy\Desktop\ajoy\12354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15661" y="208281"/>
              <a:ext cx="3825960" cy="2958560"/>
            </a:xfrm>
            <a:prstGeom prst="rect">
              <a:avLst/>
            </a:prstGeom>
            <a:noFill/>
          </p:spPr>
        </p:pic>
        <p:pic>
          <p:nvPicPr>
            <p:cNvPr id="12295" name="Picture 7" descr="C:\Users\ajoy\Desktop\cotent-pic\picture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293" y="330089"/>
              <a:ext cx="3835888" cy="295856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3227947" y="2317278"/>
            <a:ext cx="2690253" cy="20261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9896" tIns="44948" rIns="89896" bIns="44948" rtlCol="0" anchor="ctr"/>
          <a:lstStyle/>
          <a:p>
            <a:pPr algn="ctr"/>
            <a:r>
              <a:rPr lang="en-US" sz="353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53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3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53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53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ধবংস</a:t>
            </a:r>
            <a:r>
              <a:rPr lang="en-US" sz="353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53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53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588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joy\Desktop\ajoy\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736541" cy="4114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371600" y="5334000"/>
            <a:ext cx="6138582" cy="7620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9896" tIns="44948" rIns="89896" bIns="44948"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ভূ-গর্ভস্থ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815353" y="0"/>
            <a:ext cx="5446059" cy="874059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>
              <a:defRPr/>
            </a:pPr>
            <a:r>
              <a:rPr lang="en-US" sz="353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353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53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1ADD54-1C07-42D9-BDB8-9070BA8D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30" y="874059"/>
            <a:ext cx="5109882" cy="5983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D5B0FE-06F5-4705-A9BA-07F670EAE33C}"/>
              </a:ext>
            </a:extLst>
          </p:cNvPr>
          <p:cNvGrpSpPr/>
          <p:nvPr/>
        </p:nvGrpSpPr>
        <p:grpSpPr>
          <a:xfrm>
            <a:off x="604807" y="313731"/>
            <a:ext cx="3755196" cy="1514192"/>
            <a:chOff x="617974" y="165259"/>
            <a:chExt cx="4919731" cy="110330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E5F57F1-DBD4-4E5B-AE10-5FD0849515B0}"/>
                </a:ext>
              </a:extLst>
            </p:cNvPr>
            <p:cNvSpPr/>
            <p:nvPr/>
          </p:nvSpPr>
          <p:spPr>
            <a:xfrm>
              <a:off x="617974" y="165259"/>
              <a:ext cx="4919731" cy="911547"/>
            </a:xfrm>
            <a:prstGeom prst="roundRect">
              <a:avLst>
                <a:gd name="adj" fmla="val 29861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33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</a:t>
              </a:r>
              <a:r>
                <a:rPr lang="as-IN" sz="33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3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্ষক</a:t>
              </a:r>
              <a:r>
                <a:rPr lang="en-US" sz="33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727D2B-FF83-4BEC-85B2-80006F8658D6}"/>
                </a:ext>
              </a:extLst>
            </p:cNvPr>
            <p:cNvSpPr/>
            <p:nvPr/>
          </p:nvSpPr>
          <p:spPr>
            <a:xfrm>
              <a:off x="617974" y="412122"/>
              <a:ext cx="1275220" cy="856444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88EF941-E5A5-4BB6-860A-43C6E12680E2}"/>
              </a:ext>
            </a:extLst>
          </p:cNvPr>
          <p:cNvGrpSpPr/>
          <p:nvPr/>
        </p:nvGrpSpPr>
        <p:grpSpPr>
          <a:xfrm>
            <a:off x="4773838" y="313731"/>
            <a:ext cx="3890426" cy="1251021"/>
            <a:chOff x="6096000" y="412123"/>
            <a:chExt cx="5164428" cy="10058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267C619-2F91-4CA9-971B-1C74175B455B}"/>
                </a:ext>
              </a:extLst>
            </p:cNvPr>
            <p:cNvSpPr/>
            <p:nvPr/>
          </p:nvSpPr>
          <p:spPr>
            <a:xfrm>
              <a:off x="6096000" y="412123"/>
              <a:ext cx="5164428" cy="1005840"/>
            </a:xfrm>
            <a:prstGeom prst="roundRect">
              <a:avLst>
                <a:gd name="adj" fmla="val 25218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3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</a:t>
              </a:r>
              <a:r>
                <a:rPr lang="as-IN" sz="33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3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3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3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3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3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9CF39-D6F3-40A2-806E-E83FF4E5E0CD}"/>
                </a:ext>
              </a:extLst>
            </p:cNvPr>
            <p:cNvSpPr/>
            <p:nvPr/>
          </p:nvSpPr>
          <p:spPr>
            <a:xfrm>
              <a:off x="6323527" y="479092"/>
              <a:ext cx="921335" cy="84743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763CCE-10D1-4A32-BECF-E09D0033FD9E}"/>
              </a:ext>
            </a:extLst>
          </p:cNvPr>
          <p:cNvGrpSpPr/>
          <p:nvPr/>
        </p:nvGrpSpPr>
        <p:grpSpPr>
          <a:xfrm>
            <a:off x="624631" y="1564750"/>
            <a:ext cx="3873321" cy="4972004"/>
            <a:chOff x="528034" y="1010795"/>
            <a:chExt cx="5164428" cy="55072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FDAD0B1-9418-4693-85A7-1E2A3BA59B6C}"/>
                </a:ext>
              </a:extLst>
            </p:cNvPr>
            <p:cNvSpPr/>
            <p:nvPr/>
          </p:nvSpPr>
          <p:spPr>
            <a:xfrm>
              <a:off x="528034" y="1010795"/>
              <a:ext cx="5164428" cy="5507204"/>
            </a:xfrm>
            <a:prstGeom prst="roundRect">
              <a:avLst>
                <a:gd name="adj" fmla="val 11298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কিশোর</a:t>
              </a:r>
              <a:r>
                <a:rPr lang="en-US" sz="3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চক্রবর্তী</a:t>
              </a:r>
              <a:endPara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</a:t>
              </a:r>
              <a:r>
                <a:rPr lang="en-US" sz="202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ফরহাদনগর</a:t>
              </a:r>
              <a:r>
                <a:rPr lang="en-US" sz="202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02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02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02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ফেনী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ফেনী।</a:t>
              </a:r>
              <a:r>
                <a:rPr lang="en-US" sz="1350" b="1" dirty="0" err="1"/>
                <a:t>I</a:t>
              </a:r>
              <a:r>
                <a:rPr lang="en-US" sz="1350" b="1" dirty="0"/>
                <a:t>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C0AE73F-02D9-40A9-94AC-124325C5ED1C}"/>
                </a:ext>
              </a:extLst>
            </p:cNvPr>
            <p:cNvSpPr/>
            <p:nvPr/>
          </p:nvSpPr>
          <p:spPr>
            <a:xfrm>
              <a:off x="1476773" y="1181527"/>
              <a:ext cx="3056585" cy="2907019"/>
            </a:xfrm>
            <a:prstGeom prst="roundRect">
              <a:avLst>
                <a:gd name="adj" fmla="val 9524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137" t="-22775" r="-10381" b="-2277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5740" tIns="0"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85F868-E612-406D-B9BA-1E3BE5762566}"/>
              </a:ext>
            </a:extLst>
          </p:cNvPr>
          <p:cNvGrpSpPr/>
          <p:nvPr/>
        </p:nvGrpSpPr>
        <p:grpSpPr>
          <a:xfrm>
            <a:off x="4790942" y="1600200"/>
            <a:ext cx="3873321" cy="4980320"/>
            <a:chOff x="4790942" y="1853301"/>
            <a:chExt cx="3873321" cy="461603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760A650-3647-4020-9919-0226A75BA112}"/>
                </a:ext>
              </a:extLst>
            </p:cNvPr>
            <p:cNvSpPr/>
            <p:nvPr/>
          </p:nvSpPr>
          <p:spPr>
            <a:xfrm>
              <a:off x="4790942" y="1853301"/>
              <a:ext cx="3873321" cy="4616031"/>
            </a:xfrm>
            <a:prstGeom prst="roundRect">
              <a:avLst>
                <a:gd name="adj" fmla="val 9956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AKAK</a:t>
              </a:r>
            </a:p>
            <a:p>
              <a:pPr algn="ctr"/>
              <a:endParaRPr lang="en-US" sz="1350" dirty="0"/>
            </a:p>
            <a:p>
              <a:pPr algn="ctr"/>
              <a:endParaRPr lang="en-US" sz="1350" dirty="0"/>
            </a:p>
            <a:p>
              <a:pPr algn="ctr"/>
              <a:endParaRPr lang="en-US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৬</a:t>
              </a:r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বাংলাদেশ ও বিশ্ব পরিচয়</a:t>
              </a:r>
            </a:p>
            <a:p>
              <a:pPr algn="ctr"/>
              <a:r>
                <a:rPr lang="bn-BD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পাঠশিরোনামঃ  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জলবায়ু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দুর্যোগ</a:t>
              </a:r>
              <a:r>
                <a:rPr lang="bn-BD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</a:p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পাঠ্যাংশঃ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জলবায়ু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পরিবর্তন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0C10A3-4F4B-420D-9CB9-E6FE8AAE0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0201" y="1989772"/>
              <a:ext cx="2397613" cy="2512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6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680882" y="403412"/>
            <a:ext cx="5715000" cy="1344706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2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প্রশ্নোত্তরে</a:t>
            </a:r>
            <a:r>
              <a:rPr lang="en-US" sz="5824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2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927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7471" y="2026227"/>
            <a:ext cx="3966882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8530" y="3126441"/>
            <a:ext cx="3966882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6412" y="4112355"/>
            <a:ext cx="6051176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5118" y="3563470"/>
            <a:ext cx="7059706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36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23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423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23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23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009" y="4453421"/>
            <a:ext cx="7664824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" name="6-Point Star 1"/>
          <p:cNvSpPr/>
          <p:nvPr/>
        </p:nvSpPr>
        <p:spPr>
          <a:xfrm>
            <a:off x="2151529" y="605118"/>
            <a:ext cx="4975412" cy="2084294"/>
          </a:xfrm>
          <a:prstGeom prst="star6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36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23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58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5118" y="672353"/>
            <a:ext cx="7194176" cy="8740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7" dirty="0" err="1">
                <a:latin typeface="NikoshBAN" pitchFamily="2" charset="0"/>
                <a:ea typeface="BatangChe" pitchFamily="49" charset="-127"/>
                <a:cs typeface="NikoshBAN" pitchFamily="2" charset="0"/>
              </a:rPr>
              <a:t>মূল্যায়ণ</a:t>
            </a:r>
            <a:endParaRPr lang="en-US" sz="3177" dirty="0">
              <a:latin typeface="NikoshBAN" pitchFamily="2" charset="0"/>
              <a:ea typeface="BatangChe" pitchFamily="49" charset="-127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0235" y="2218765"/>
            <a:ext cx="571500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0235" y="2958353"/>
            <a:ext cx="571500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5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0235" y="3697941"/>
            <a:ext cx="571500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8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0235" y="4437530"/>
            <a:ext cx="5715000" cy="5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7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17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17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17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17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17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17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2659" y="3294529"/>
            <a:ext cx="7100047" cy="13129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9896" tIns="44948" rIns="89896" bIns="44948" rtlCol="0">
            <a:spAutoFit/>
          </a:bodyPr>
          <a:lstStyle/>
          <a:p>
            <a:pPr algn="just"/>
            <a:r>
              <a:rPr lang="bn-BD" sz="353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71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971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71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971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71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971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71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971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71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971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71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971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/>
            <a:r>
              <a:rPr lang="en-US" sz="3971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971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3971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71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971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71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971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71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971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971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971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71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971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0947" y="5562603"/>
            <a:ext cx="4141694" cy="579690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r>
              <a:rPr lang="bn-BD" sz="3177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177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018" y="874059"/>
            <a:ext cx="7254688" cy="12192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r>
              <a:rPr lang="en-US" sz="785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85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85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853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B4D83-DE3D-4B6E-892A-286EB290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676" y="-155753"/>
            <a:ext cx="7688687" cy="54006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948D95-40A9-488F-B558-73E667CFD8DD}"/>
              </a:ext>
            </a:extLst>
          </p:cNvPr>
          <p:cNvSpPr/>
          <p:nvPr/>
        </p:nvSpPr>
        <p:spPr>
          <a:xfrm>
            <a:off x="6134004" y="4520485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B44C1B-E921-4CC4-A850-2F064C8651D0}"/>
              </a:ext>
            </a:extLst>
          </p:cNvPr>
          <p:cNvSpPr/>
          <p:nvPr/>
        </p:nvSpPr>
        <p:spPr>
          <a:xfrm>
            <a:off x="306676" y="4359500"/>
            <a:ext cx="2348354" cy="177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58DB7D-E480-4A03-A444-905A8E341D53}"/>
              </a:ext>
            </a:extLst>
          </p:cNvPr>
          <p:cNvSpPr/>
          <p:nvPr/>
        </p:nvSpPr>
        <p:spPr>
          <a:xfrm>
            <a:off x="1988213" y="4520485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E9F1AB-B675-4440-815B-A2C139C3D503}"/>
              </a:ext>
            </a:extLst>
          </p:cNvPr>
          <p:cNvSpPr/>
          <p:nvPr/>
        </p:nvSpPr>
        <p:spPr>
          <a:xfrm>
            <a:off x="3373533" y="4520484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72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750DB2-07EE-44B2-8306-2BA8B82C5204}"/>
              </a:ext>
            </a:extLst>
          </p:cNvPr>
          <p:cNvSpPr/>
          <p:nvPr/>
        </p:nvSpPr>
        <p:spPr>
          <a:xfrm>
            <a:off x="4755233" y="4520484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72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8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 পারবে ।</a:t>
            </a:r>
          </a:p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 পারবে ।</a:t>
            </a:r>
          </a:p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 পারবে 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 পারবে ।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96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FB53BE-3DA0-46BF-8E38-41CE23DB175F}"/>
              </a:ext>
            </a:extLst>
          </p:cNvPr>
          <p:cNvSpPr txBox="1"/>
          <p:nvPr/>
        </p:nvSpPr>
        <p:spPr>
          <a:xfrm>
            <a:off x="304800" y="532209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ছবিতে কী দেখতে পাচ্ছ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FA41B-519F-461C-AA41-CCA84310F580}"/>
              </a:ext>
            </a:extLst>
          </p:cNvPr>
          <p:cNvSpPr txBox="1"/>
          <p:nvPr/>
        </p:nvSpPr>
        <p:spPr>
          <a:xfrm>
            <a:off x="4579918" y="5383649"/>
            <a:ext cx="4176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চৌচির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0AB5A-E453-4EA4-A3DB-B456307E481F}"/>
              </a:ext>
            </a:extLst>
          </p:cNvPr>
          <p:cNvSpPr txBox="1"/>
          <p:nvPr/>
        </p:nvSpPr>
        <p:spPr>
          <a:xfrm>
            <a:off x="825321" y="5968424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7A2FF-CD31-4E80-A1FA-05F71A607071}"/>
              </a:ext>
            </a:extLst>
          </p:cNvPr>
          <p:cNvSpPr txBox="1"/>
          <p:nvPr/>
        </p:nvSpPr>
        <p:spPr>
          <a:xfrm>
            <a:off x="5079850" y="6153263"/>
            <a:ext cx="232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3" descr="C:\Users\ajoy\Desktop\cotent-pic\images-3.jpg">
            <a:extLst>
              <a:ext uri="{FF2B5EF4-FFF2-40B4-BE49-F238E27FC236}">
                <a16:creationId xmlns:a16="http://schemas.microsoft.com/office/drawing/2014/main" id="{D0CA303B-C1D0-4EFD-AABB-01F408710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746" y="685800"/>
            <a:ext cx="7239000" cy="4251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0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772BF-54B6-4456-8CF5-D87D0C8ABC1A}"/>
              </a:ext>
            </a:extLst>
          </p:cNvPr>
          <p:cNvSpPr/>
          <p:nvPr/>
        </p:nvSpPr>
        <p:spPr>
          <a:xfrm>
            <a:off x="484239" y="1859340"/>
            <a:ext cx="8382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9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55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5F0E75-0A6D-447E-BE67-61A57986F9BC}"/>
              </a:ext>
            </a:extLst>
          </p:cNvPr>
          <p:cNvSpPr txBox="1"/>
          <p:nvPr/>
        </p:nvSpPr>
        <p:spPr>
          <a:xfrm>
            <a:off x="3048000" y="5867400"/>
            <a:ext cx="2319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11430"/>
                <a:latin typeface="NikoshBAN" pitchFamily="2" charset="0"/>
                <a:cs typeface="NikoshBAN" pitchFamily="2" charset="0"/>
              </a:rPr>
              <a:t> জলোচ্ছ্বাস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82871-4629-414D-956A-AD04EE224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4647052" cy="52199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55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B3328B-692A-45BB-8546-0C508B6C9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57" y="838200"/>
            <a:ext cx="6934200" cy="41165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BC5A05-2967-479D-8DF5-FAEEC7AF0B75}"/>
              </a:ext>
            </a:extLst>
          </p:cNvPr>
          <p:cNvSpPr txBox="1"/>
          <p:nvPr/>
        </p:nvSpPr>
        <p:spPr>
          <a:xfrm>
            <a:off x="2209799" y="5257800"/>
            <a:ext cx="4483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7662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6" y="1398521"/>
            <a:ext cx="7622186" cy="44330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275723" y="184158"/>
            <a:ext cx="6978941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118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সমুদ্রে সৃষ্ট নিম্ন চাপ ও ঝড়ের ফলে সমুদ্রের লোনা জল বিশাল উচ্চতায় নিয়ে ও তীব্রবেগে উপকূলের জলভাগকে প্লাবিত করে। ফলে সৃষ্টি হয়- </a:t>
            </a:r>
            <a:endParaRPr lang="en-US" sz="211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674729" cy="50224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Frame 13"/>
          <p:cNvSpPr/>
          <p:nvPr/>
        </p:nvSpPr>
        <p:spPr>
          <a:xfrm>
            <a:off x="2790264" y="6165476"/>
            <a:ext cx="3563471" cy="470647"/>
          </a:xfrm>
          <a:prstGeom prst="fram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24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endParaRPr lang="en-US" sz="2824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275</Words>
  <Application>Microsoft Office PowerPoint</Application>
  <PresentationFormat>On-screen Show (4:3)</PresentationFormat>
  <Paragraphs>79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শিখনফল</vt:lpstr>
      <vt:lpstr>PowerPoint Presentation</vt:lpstr>
      <vt:lpstr>আমাদের 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বাসন্তীয় শুভেচ্ছা</dc:title>
  <dc:creator>Sharif graphics</dc:creator>
  <cp:lastModifiedBy>user</cp:lastModifiedBy>
  <cp:revision>52</cp:revision>
  <dcterms:created xsi:type="dcterms:W3CDTF">2006-08-16T00:00:00Z</dcterms:created>
  <dcterms:modified xsi:type="dcterms:W3CDTF">2021-02-27T18:29:20Z</dcterms:modified>
</cp:coreProperties>
</file>