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1" r:id="rId10"/>
    <p:sldId id="263" r:id="rId11"/>
    <p:sldId id="264" r:id="rId12"/>
    <p:sldId id="265" r:id="rId13"/>
    <p:sldId id="266" r:id="rId14"/>
    <p:sldId id="269" r:id="rId15"/>
    <p:sldId id="270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0E375-9848-4F1D-81D6-32BC88052BF3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8AAC7-A885-4E43-BE64-604AF0E9E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6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8AAC7-A885-4E43-BE64-604AF0E9EA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9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E283-0B2B-4BB1-883E-163EEDED42A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7795-5988-41BD-B896-AA90001C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6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E283-0B2B-4BB1-883E-163EEDED42A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7795-5988-41BD-B896-AA90001C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E283-0B2B-4BB1-883E-163EEDED42A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7795-5988-41BD-B896-AA90001C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9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E283-0B2B-4BB1-883E-163EEDED42A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7795-5988-41BD-B896-AA90001C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3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E283-0B2B-4BB1-883E-163EEDED42A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7795-5988-41BD-B896-AA90001C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0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E283-0B2B-4BB1-883E-163EEDED42A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7795-5988-41BD-B896-AA90001C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E283-0B2B-4BB1-883E-163EEDED42A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7795-5988-41BD-B896-AA90001C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32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E283-0B2B-4BB1-883E-163EEDED42A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7795-5988-41BD-B896-AA90001C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9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E283-0B2B-4BB1-883E-163EEDED42A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7795-5988-41BD-B896-AA90001C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E283-0B2B-4BB1-883E-163EEDED42A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7795-5988-41BD-B896-AA90001C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8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E283-0B2B-4BB1-883E-163EEDED42A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47795-5988-41BD-B896-AA90001C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BE283-0B2B-4BB1-883E-163EEDED42A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47795-5988-41BD-B896-AA90001C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9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203505" y="2156347"/>
            <a:ext cx="3753140" cy="197892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869" y="27293"/>
            <a:ext cx="2388938" cy="1757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440" y="5079253"/>
            <a:ext cx="2388938" cy="1757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" y="5095171"/>
            <a:ext cx="2388938" cy="1757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" y="6826"/>
            <a:ext cx="2388938" cy="17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0617" y="482025"/>
            <a:ext cx="217958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r="5310" b="14965"/>
          <a:stretch/>
        </p:blipFill>
        <p:spPr>
          <a:xfrm>
            <a:off x="1295400" y="1447800"/>
            <a:ext cx="5883166" cy="3029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4429780"/>
            <a:ext cx="6553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জর্জ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সাইমন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ওহম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(১৭৮৩-১৮৫৪)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প্রনয়ন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953000"/>
            <a:ext cx="83058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8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9611" y="48274"/>
            <a:ext cx="2057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3672" y="5593227"/>
            <a:ext cx="8153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ভোল্ট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98731" y="844064"/>
            <a:ext cx="6436373" cy="4687263"/>
            <a:chOff x="1336027" y="1219200"/>
            <a:chExt cx="6436373" cy="4687263"/>
          </a:xfrm>
        </p:grpSpPr>
        <p:pic>
          <p:nvPicPr>
            <p:cNvPr id="6" name="Picture 5" descr="student.gif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336027" y="1219200"/>
              <a:ext cx="3312173" cy="46872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pic>
        <p:pic>
          <p:nvPicPr>
            <p:cNvPr id="7" name="Picture 6" descr="student.gif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60227" y="1219200"/>
              <a:ext cx="3312173" cy="468726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8633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04500" y="76200"/>
                <a:ext cx="8917675" cy="67056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 dirty="0" smtClean="0"/>
                  <a:t>  </a:t>
                </a:r>
                <a:r>
                  <a:rPr lang="en-US" sz="3200" dirty="0" err="1" smtClean="0"/>
                  <a:t>দুই</a:t>
                </a:r>
                <a:r>
                  <a:rPr lang="en-US" sz="3200" dirty="0" smtClean="0"/>
                  <a:t> </a:t>
                </a:r>
                <a:r>
                  <a:rPr lang="en-US" sz="3200" dirty="0" err="1"/>
                  <a:t>প্রান্তের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বিভব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পার্থক্য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 V 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রোধ</a:t>
                </a:r>
                <a:r>
                  <a:rPr lang="en-US" sz="3200" dirty="0"/>
                  <a:t> R  </a:t>
                </a:r>
                <a:r>
                  <a:rPr lang="en-US" sz="3200" dirty="0" err="1" smtClean="0"/>
                  <a:t>এবং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তড়ি</a:t>
                </a:r>
                <a:r>
                  <a:rPr lang="en-US" sz="3200" dirty="0" smtClean="0"/>
                  <a:t>ৎ </a:t>
                </a:r>
                <a:r>
                  <a:rPr lang="en-US" sz="3200" dirty="0" err="1"/>
                  <a:t>প্রবাহ</a:t>
                </a:r>
                <a:r>
                  <a:rPr lang="en-US" sz="3200" dirty="0"/>
                  <a:t> I </a:t>
                </a:r>
                <a:r>
                  <a:rPr lang="en-US" sz="3200" dirty="0" err="1"/>
                  <a:t>হলে</a:t>
                </a:r>
                <a:r>
                  <a:rPr lang="en-US" sz="3200" dirty="0"/>
                  <a:t> </a:t>
                </a:r>
                <a:endParaRPr lang="en-US" sz="3200" dirty="0" smtClean="0"/>
              </a:p>
              <a:p>
                <a:r>
                  <a:rPr lang="en-US" sz="3200" dirty="0" smtClean="0"/>
                  <a:t>   </a:t>
                </a:r>
                <a:r>
                  <a:rPr lang="en-US" sz="3200" dirty="0" err="1" smtClean="0"/>
                  <a:t>তড়ি</a:t>
                </a:r>
                <a:r>
                  <a:rPr lang="en-US" sz="3200" dirty="0" smtClean="0"/>
                  <a:t>ৎ </a:t>
                </a:r>
                <a:r>
                  <a:rPr lang="en-US" sz="3200" dirty="0" err="1" smtClean="0"/>
                  <a:t>প্রবাহ</a:t>
                </a:r>
                <a:r>
                  <a:rPr lang="en-US" sz="3200" dirty="0" smtClean="0"/>
                  <a:t>, </a:t>
                </a:r>
                <a:r>
                  <a:rPr lang="en-US" sz="4400" dirty="0"/>
                  <a:t>I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500" y="76200"/>
                <a:ext cx="8917675" cy="6705600"/>
              </a:xfrm>
              <a:prstGeom prst="rect">
                <a:avLst/>
              </a:prstGeom>
              <a:blipFill rotWithShape="0">
                <a:blip r:embed="rId2"/>
                <a:stretch>
                  <a:fillRect l="-1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933813"/>
            <a:ext cx="8305800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বাধাগ্রস্থ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90096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রোধ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কুলম্ব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99" y="3305889"/>
            <a:ext cx="6381093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¡ 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পার্থকের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¡¡.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¡¡¡.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334000"/>
            <a:ext cx="16764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¡ ও ¡¡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8493" y="5181600"/>
            <a:ext cx="213359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¡ ও ¡¡¡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44625"/>
            <a:ext cx="1676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¡¡ ও ¡¡¡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5943600"/>
            <a:ext cx="2133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¡ , ¡¡ ও ¡¡¡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67000" y="5334000"/>
            <a:ext cx="1752600" cy="1066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9045" y="109180"/>
            <a:ext cx="1924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95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722976"/>
            <a:ext cx="2286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00400"/>
            <a:ext cx="533400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267200"/>
            <a:ext cx="64008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304" y="54593"/>
            <a:ext cx="18288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240" y="3591953"/>
            <a:ext cx="2362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457200" y="2212032"/>
            <a:ext cx="1524000" cy="13693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771993" y="1738938"/>
            <a:ext cx="0" cy="1828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04800" y="2565975"/>
            <a:ext cx="0" cy="482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09811" y="3458986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1847" y="21336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79063" y="2718375"/>
            <a:ext cx="0" cy="482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754923" y="1738938"/>
            <a:ext cx="1828800" cy="1828800"/>
            <a:chOff x="1981200" y="609600"/>
            <a:chExt cx="6400800" cy="51054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1981200" y="609600"/>
              <a:ext cx="0" cy="5105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81200" y="5715000"/>
              <a:ext cx="6400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flipV="1">
            <a:off x="2743200" y="2273587"/>
            <a:ext cx="1371600" cy="12941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876800" y="1752600"/>
            <a:ext cx="1676400" cy="1828800"/>
            <a:chOff x="1981200" y="609600"/>
            <a:chExt cx="6400800" cy="510540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1981200" y="609600"/>
              <a:ext cx="0" cy="5105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81200" y="5715000"/>
              <a:ext cx="6400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040250" y="1789917"/>
            <a:ext cx="1828800" cy="1828800"/>
            <a:chOff x="1981200" y="609600"/>
            <a:chExt cx="6400800" cy="510540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981200" y="609600"/>
              <a:ext cx="0" cy="5105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981200" y="5715000"/>
              <a:ext cx="6400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4700928" y="2179115"/>
            <a:ext cx="1852272" cy="14909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975205" y="2250143"/>
            <a:ext cx="1371600" cy="12941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40" y="5029200"/>
            <a:ext cx="899207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লেখচিত্রগুলোর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63663" y="3912545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59030" y="3959437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07505" y="401805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891" y="4029775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ক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860431" y="3701531"/>
            <a:ext cx="726831" cy="26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876800" y="3726556"/>
            <a:ext cx="574400" cy="1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46192" y="3792423"/>
            <a:ext cx="633047" cy="58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712654" y="2835610"/>
            <a:ext cx="0" cy="482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834518" y="2917672"/>
            <a:ext cx="0" cy="482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104171" y="3714834"/>
            <a:ext cx="574400" cy="1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40679" y="2052228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01306" y="348243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33800" y="351245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14774" y="355935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29383" y="248083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30967" y="238705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73409" y="175848"/>
            <a:ext cx="2286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50" y="1678677"/>
            <a:ext cx="3186950" cy="43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>
          <a:xfrm>
            <a:off x="1130408" y="239404"/>
            <a:ext cx="8728841" cy="615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026084" y="3111705"/>
            <a:ext cx="3507475" cy="2920621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22" y="1353054"/>
            <a:ext cx="5498123" cy="210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789" y="1169278"/>
            <a:ext cx="7110484" cy="3477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জাহাংগীর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5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মোহরা,চান্দগাঁও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মোবাঃ০১৯১৩১৬৪৩০৭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ই-মেইলঃmdjahangirhossain</a:t>
            </a:r>
            <a:r>
              <a:rPr lang="en-US" sz="2000" dirty="0" smtClean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NikoshBAN" panose="02000000000000000000" pitchFamily="2" charset="0"/>
              </a:rPr>
              <a:t>6160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17" y="1169278"/>
            <a:ext cx="3263721" cy="32935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61816" y="68238"/>
            <a:ext cx="379407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96790" y="4718073"/>
            <a:ext cx="7165074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অধ্যায়ঃ৯ম,পাঠ-৪ ও ৫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সময়ঃ৪০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8816461" y="4531057"/>
            <a:ext cx="1981200" cy="22491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23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003" y="162610"/>
            <a:ext cx="422681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লক্ষ্য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4116" y="843397"/>
            <a:ext cx="3581400" cy="2514600"/>
            <a:chOff x="4876801" y="381001"/>
            <a:chExt cx="3581400" cy="2514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1" y="381001"/>
              <a:ext cx="3581400" cy="2514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867400" y="1981200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09088" y="3504708"/>
            <a:ext cx="35814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93" y="232011"/>
            <a:ext cx="3711193" cy="3389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038" y="4435611"/>
            <a:ext cx="5153774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3093" y="3531961"/>
            <a:ext cx="385630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ফ্যানটি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89" y="4204660"/>
            <a:ext cx="4625974" cy="26874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8215" y="4274000"/>
            <a:ext cx="344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ইইইইইইলেকট্রন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প্রবাহেরই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2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0376" y="19415"/>
            <a:ext cx="3671248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109" y="2211959"/>
            <a:ext cx="41148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3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025" y="28697"/>
            <a:ext cx="3117376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7030A0"/>
                </a:solidFill>
              </a:rPr>
              <a:t>    </a:t>
            </a:r>
            <a:r>
              <a:rPr lang="en-US" sz="3600" dirty="0" err="1" smtClean="0">
                <a:solidFill>
                  <a:srgbClr val="7030A0"/>
                </a:solidFill>
              </a:rPr>
              <a:t>শিখনফল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1" y="1402080"/>
            <a:ext cx="8727742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…………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১।রোধ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২।ওহমের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৩।ওহমের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9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842" y="398588"/>
            <a:ext cx="3124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14" y="1032019"/>
            <a:ext cx="2729344" cy="2502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6488" y="4404811"/>
            <a:ext cx="56388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বাধাকে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380" y="5638800"/>
            <a:ext cx="56388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857" y="219362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 is Ohm’s Law - Part 1 Don't Memoris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9242" y="587558"/>
            <a:ext cx="9758149" cy="5826889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87857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2588" y="1099066"/>
            <a:ext cx="340463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1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1447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পরিক্ষণ-১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4041" y="304800"/>
            <a:ext cx="1857375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0935"/>
            <a:ext cx="38862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সামগ্রীঃ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বাল্ব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২টি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ব্যাটারি,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4328" y="240268"/>
            <a:ext cx="1600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ময়ঃ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1" y="2344939"/>
            <a:ext cx="4244454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এসো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ওহমের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সূত্রটি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পর্যবেক্ষন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8297" r="3912" b="15617"/>
          <a:stretch/>
        </p:blipFill>
        <p:spPr>
          <a:xfrm>
            <a:off x="8666329" y="955393"/>
            <a:ext cx="2704540" cy="2473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r="4624"/>
          <a:stretch/>
        </p:blipFill>
        <p:spPr>
          <a:xfrm>
            <a:off x="4224123" y="3589382"/>
            <a:ext cx="4790232" cy="323450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959590" y="4855190"/>
            <a:ext cx="914401" cy="814863"/>
            <a:chOff x="5029200" y="3200400"/>
            <a:chExt cx="838200" cy="695325"/>
          </a:xfrm>
        </p:grpSpPr>
        <p:sp>
          <p:nvSpPr>
            <p:cNvPr id="11" name="Hexagon 10"/>
            <p:cNvSpPr/>
            <p:nvPr/>
          </p:nvSpPr>
          <p:spPr>
            <a:xfrm>
              <a:off x="5029200" y="3200400"/>
              <a:ext cx="838200" cy="695325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241374"/>
                </p:ext>
              </p:extLst>
            </p:nvPr>
          </p:nvGraphicFramePr>
          <p:xfrm>
            <a:off x="5195049" y="3300634"/>
            <a:ext cx="495299" cy="417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Packager Shell Object" showAsIcon="1" r:id="rId6" imgW="914400" imgH="771480" progId="Package">
                    <p:embed/>
                  </p:oleObj>
                </mc:Choice>
                <mc:Fallback>
                  <p:oleObj name="Packager Shell Object" showAsIcon="1" r:id="rId6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195049" y="3300634"/>
                          <a:ext cx="495299" cy="417909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51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69870"/>
            <a:ext cx="18435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8228" y="1462580"/>
            <a:ext cx="708432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3650" y="2403426"/>
            <a:ext cx="7086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ব্যাটারীর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994" y="3810298"/>
            <a:ext cx="70866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৩। </a:t>
            </a:r>
            <a:r>
              <a:rPr lang="en-US" sz="2800" dirty="0" err="1" smtClean="0">
                <a:solidFill>
                  <a:schemeClr val="bg1"/>
                </a:solidFill>
              </a:rPr>
              <a:t>বাল্পের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উজ্জলতা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লক্ষ্য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খাতায়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লেখ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90100"/>
              </p:ext>
            </p:extLst>
          </p:nvPr>
        </p:nvGraphicFramePr>
        <p:xfrm>
          <a:off x="1377288" y="4829031"/>
          <a:ext cx="60960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56368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সংযোগ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955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ব্যাটারী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955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ব্যাটারী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1599" y="5477296"/>
            <a:ext cx="1723287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উজ্জলতা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কম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6008881"/>
            <a:ext cx="172328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উজ্জলতা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বেশি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439</Words>
  <Application>Microsoft Office PowerPoint</Application>
  <PresentationFormat>Widescreen</PresentationFormat>
  <Paragraphs>89</Paragraphs>
  <Slides>17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Microsoft YaHei UI</vt:lpstr>
      <vt:lpstr>Arial</vt:lpstr>
      <vt:lpstr>Calibri</vt:lpstr>
      <vt:lpstr>Calibri Light</vt:lpstr>
      <vt:lpstr>Cambria Math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82</cp:revision>
  <dcterms:created xsi:type="dcterms:W3CDTF">2020-11-23T11:58:08Z</dcterms:created>
  <dcterms:modified xsi:type="dcterms:W3CDTF">2021-02-27T11:44:21Z</dcterms:modified>
</cp:coreProperties>
</file>