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6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95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</a:rPr>
              <a:t>দরজা</a:t>
            </a:r>
            <a:r>
              <a:rPr lang="bn-BD" sz="20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BD" sz="2000" b="1" u="sng" dirty="0" smtClean="0">
                <a:solidFill>
                  <a:schemeClr val="accent6">
                    <a:lumMod val="50000"/>
                  </a:schemeClr>
                </a:solidFill>
              </a:rPr>
              <a:t>ও জানালাঃ </a:t>
            </a:r>
            <a:r>
              <a:rPr lang="bn-BD" sz="2800" dirty="0" smtClean="0">
                <a:solidFill>
                  <a:schemeClr val="bg1"/>
                </a:solidFill>
              </a:rPr>
              <a:t>দরজা কক্ষের এমন একটি ব্যবস্থাকে বুঝায়, যার দ্বারা লোকজন অনায়াসে কক্ষের ভিতরে যাওয়া-আসা করতে পারে। আর কক্ষের মধ্যে আলো-বাতাস চলাচল করানোর জন্য এবং বাইরের দিকে দৃষ্টি গোচরের জন্য দেয়ালের মাঝে যে খোলা অংশ থাকে তাকে জানালা বলে।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door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2590800" cy="3798025"/>
          </a:xfrm>
          <a:prstGeom prst="rect">
            <a:avLst/>
          </a:prstGeom>
        </p:spPr>
      </p:pic>
      <p:pic>
        <p:nvPicPr>
          <p:cNvPr id="5" name="Picture 4" descr="wooden-window-500x500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3631803" cy="3631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886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B050"/>
                </a:solidFill>
              </a:rPr>
              <a:t>দরজা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886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জানালা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54102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</a:rPr>
              <a:t>দরজা জানালার ক্লাম্প সংযোগ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</a:rPr>
              <a:t>ক্লাম্প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(Hold fast clamp)ঃ দরজা জানালার চৌকাঠ দেয়ালের সাথে খাড়া ও মজবুত করে আটকিয়ে রাখতে সাধারণত লোহার তৈরি ইংরেজি বর্ণ Z </a:t>
            </a:r>
            <a:r>
              <a:rPr lang="en-US" sz="2400" dirty="0" err="1" smtClean="0">
                <a:solidFill>
                  <a:schemeClr val="bg1"/>
                </a:solidFill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মতো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দেখতে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</a:rPr>
              <a:t> Hold fast clamp, </a:t>
            </a:r>
            <a:r>
              <a:rPr lang="en-US" sz="2400" dirty="0" err="1" smtClean="0">
                <a:solidFill>
                  <a:schemeClr val="bg1"/>
                </a:solidFill>
              </a:rPr>
              <a:t>সংক্ষেপে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ক্লাম্প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প্রশ্নঃ ক্লাম্প কাকে বলে অথবা হোল্ডফাস্ট কী?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4-inch-ss-door-hinges-500x500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85800"/>
            <a:ext cx="2743200" cy="2743200"/>
          </a:xfrm>
          <a:prstGeom prst="rect">
            <a:avLst/>
          </a:prstGeom>
        </p:spPr>
      </p:pic>
      <p:pic>
        <p:nvPicPr>
          <p:cNvPr id="11" name="Picture 10" descr="9e63c384-78e3-46b6-b424-96ffdc21dab0_1.7fc82ad4e08036be3d273c5d9b4f7218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76600"/>
            <a:ext cx="2895600" cy="2895600"/>
          </a:xfrm>
          <a:prstGeom prst="rect">
            <a:avLst/>
          </a:prstGeom>
        </p:spPr>
      </p:pic>
      <p:pic>
        <p:nvPicPr>
          <p:cNvPr id="12" name="Picture 11" descr="81PKcZLY2cL._AC_SL1500_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201" y="3352800"/>
            <a:ext cx="2423799" cy="2438400"/>
          </a:xfrm>
          <a:prstGeom prst="rect">
            <a:avLst/>
          </a:prstGeom>
        </p:spPr>
      </p:pic>
      <p:pic>
        <p:nvPicPr>
          <p:cNvPr id="13" name="Picture 12" descr="images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2004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"/>
            <a:ext cx="8153400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50"/>
                </a:solidFill>
              </a:rPr>
              <a:t>ক্লাম্পের প্রয়োজনীয়তা বর্ণনা কর।</a:t>
            </a:r>
          </a:p>
          <a:p>
            <a:r>
              <a:rPr lang="bn-BD" sz="2000" b="1" dirty="0" smtClean="0">
                <a:solidFill>
                  <a:srgbClr val="00B050"/>
                </a:solidFill>
              </a:rPr>
              <a:t>অথবা, দরজার চৌকাঠে ক্লাম্প কেন ব্যবহার করা হয়?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ভাল মানের কাঠ, হিঞ্জ, গ্লাস, লক ইত্যাদি সত্ত্বেও নিম্ন মানের ক্লাম্পের কারনে দরজা জানলা ঠিকমত কাজ করে না।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বর্ষাকালে যদি কাঠের চৌকাঠ বৃদ্ধি লাভ করে তখন ক্লাম্প দরজা, জানালা জ্যাম হতে রক্ষা করে।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গ্লাসের প্রসারণের কারনে তা ভেঙ্গে যাওয়া হতে ক্লাম্প রক্ষা করে।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প্রসারণের কারণে চৌকাঠ সরে গেলে তার মধ্যে পোকা মাকড় জন্ম নিতে পারে। ভালো ক্লাম্প ব্যবহারে এর থেকে পরিত্রাণ পাওয়া যায়।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চৌকাঠের সংকোচন ও প্রসারণের ফলে লক ও হিঞ্জের নষ্ট হওয়া হতে ক্লাম্প রক্ষা করে।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দরজা জানালা দেওয়ালের সাথে আটকানোর জন্য।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আঁকড়ার ন্যায় ক্লাম্প পচে নষ্ট হয় না।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867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70C0"/>
                </a:solidFill>
              </a:rPr>
              <a:t>ডিজিটাল বাংলাদেশ গড়তে ভাই, কারিগরি শিক্ষার বিকল্প নাই।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447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Mahafuzur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Rahman</a:t>
            </a:r>
            <a:endParaRPr lang="en-US" sz="2800" b="1" dirty="0" smtClean="0"/>
          </a:p>
          <a:p>
            <a:pPr algn="ctr"/>
            <a:r>
              <a:rPr lang="en-US" sz="2800" dirty="0" smtClean="0"/>
              <a:t>Trade Instructor</a:t>
            </a:r>
          </a:p>
          <a:p>
            <a:pPr algn="ctr"/>
            <a:r>
              <a:rPr lang="en-US" sz="1600" dirty="0" smtClean="0"/>
              <a:t>(Civil Construction)</a:t>
            </a:r>
          </a:p>
          <a:p>
            <a:pPr algn="ctr"/>
            <a:r>
              <a:rPr lang="en-US" sz="2000" dirty="0" err="1" smtClean="0"/>
              <a:t>Botolbunia</a:t>
            </a:r>
            <a:r>
              <a:rPr lang="en-US" sz="2000" dirty="0" smtClean="0"/>
              <a:t> School &amp; College</a:t>
            </a:r>
          </a:p>
          <a:p>
            <a:pPr algn="ctr"/>
            <a:r>
              <a:rPr lang="en-US" sz="2000" dirty="0" err="1" smtClean="0"/>
              <a:t>Patuakhali</a:t>
            </a:r>
            <a:r>
              <a:rPr lang="en-US" sz="2000" dirty="0" smtClean="0"/>
              <a:t> </a:t>
            </a:r>
            <a:r>
              <a:rPr lang="en-US" sz="2000" dirty="0" err="1" smtClean="0"/>
              <a:t>Sadar,Patuakhali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1_BfEqTL8oEJlMcb56gsLWtw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677150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5334000" cy="40011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কারিগরি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গ্রহন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করি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দক্ষ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হাতে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দেশ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গড়ি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19247928_1406604896089058_3465713168662848653_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19200"/>
            <a:ext cx="2133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শিক্ষা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FF00"/>
                </a:solidFill>
              </a:rPr>
              <a:t>কারিগরি শিক্ষা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257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Verve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Mahafuzur Rahman</dc:creator>
  <cp:lastModifiedBy>Admin</cp:lastModifiedBy>
  <cp:revision>14</cp:revision>
  <dcterms:created xsi:type="dcterms:W3CDTF">2006-08-16T00:00:00Z</dcterms:created>
  <dcterms:modified xsi:type="dcterms:W3CDTF">2021-02-28T06:35:06Z</dcterms:modified>
</cp:coreProperties>
</file>