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8" r:id="rId2"/>
    <p:sldId id="279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80" r:id="rId13"/>
    <p:sldId id="270" r:id="rId14"/>
    <p:sldId id="274" r:id="rId15"/>
    <p:sldId id="277" r:id="rId16"/>
    <p:sldId id="276" r:id="rId17"/>
    <p:sldId id="275" r:id="rId18"/>
  </p:sldIdLst>
  <p:sldSz cx="11979275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21D1"/>
    <a:srgbClr val="1218FC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52" y="-54"/>
      </p:cViewPr>
      <p:guideLst>
        <p:guide orient="horz" pos="2160"/>
        <p:guide pos="37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5B7CA-912A-48E9-8BDD-283D1CB2BEEA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5688" y="514350"/>
            <a:ext cx="44926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FE6B0-5EB7-49C5-8911-7B7ACADFED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887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8446" y="2130426"/>
            <a:ext cx="1018238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6891" y="3886200"/>
            <a:ext cx="838549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4974" y="274639"/>
            <a:ext cx="269533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8964" y="274639"/>
            <a:ext cx="788635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280" y="4406901"/>
            <a:ext cx="101823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280" y="2906713"/>
            <a:ext cx="101823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8964" y="1600201"/>
            <a:ext cx="529084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465" y="1600201"/>
            <a:ext cx="529084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64" y="1535113"/>
            <a:ext cx="52929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64" y="2174875"/>
            <a:ext cx="52929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85306" y="1535113"/>
            <a:ext cx="529500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85306" y="2174875"/>
            <a:ext cx="529500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64" y="273050"/>
            <a:ext cx="394109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564" y="273051"/>
            <a:ext cx="669674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8964" y="1435101"/>
            <a:ext cx="394109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8022" y="4800600"/>
            <a:ext cx="71875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48022" y="612775"/>
            <a:ext cx="71875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8022" y="5367338"/>
            <a:ext cx="71875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8964" y="274638"/>
            <a:ext cx="107813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64" y="1600201"/>
            <a:ext cx="107813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8964" y="6356351"/>
            <a:ext cx="279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92919" y="6356351"/>
            <a:ext cx="3793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5147" y="6356351"/>
            <a:ext cx="279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21.jpeg"/><Relationship Id="rId3" Type="http://schemas.openxmlformats.org/officeDocument/2006/relationships/image" Target="../media/image9.jpeg"/><Relationship Id="rId7" Type="http://schemas.openxmlformats.org/officeDocument/2006/relationships/image" Target="../media/image8.jpeg"/><Relationship Id="rId12" Type="http://schemas.openxmlformats.org/officeDocument/2006/relationships/image" Target="../media/image2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11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5.jpeg"/><Relationship Id="rId4" Type="http://schemas.openxmlformats.org/officeDocument/2006/relationships/image" Target="../media/image15.jpeg"/><Relationship Id="rId9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ownloads\yt1s.com%20-%20Good%20Morning%20Song%20for%20Kids%20with%20lyrics%20%20The%20Singing%20Walrus_v720P.mp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-Project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1" y="51557"/>
            <a:ext cx="11929434" cy="6735008"/>
          </a:xfrm>
          <a:prstGeom prst="rect">
            <a:avLst/>
          </a:prstGeom>
          <a:ln cmpd="tri">
            <a:solidFill>
              <a:schemeClr val="tx1"/>
            </a:solidFill>
          </a:ln>
        </p:spPr>
      </p:pic>
      <p:pic>
        <p:nvPicPr>
          <p:cNvPr id="6" name="Picture 5" descr="photo-1551170544-e5212d20b2c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42019">
            <a:off x="9929771" y="3484481"/>
            <a:ext cx="1718671" cy="34290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7" name="TextBox 6"/>
          <p:cNvSpPr txBox="1"/>
          <p:nvPr/>
        </p:nvSpPr>
        <p:spPr>
          <a:xfrm>
            <a:off x="2809954" y="428625"/>
            <a:ext cx="7468560" cy="5939878"/>
          </a:xfrm>
          <a:prstGeom prst="rect">
            <a:avLst/>
          </a:prstGeom>
          <a:noFill/>
        </p:spPr>
        <p:txBody>
          <a:bodyPr wrap="square" lIns="91232" tIns="45616" rIns="91232" bIns="45616" rtlCol="0">
            <a:spAutoFit/>
          </a:bodyPr>
          <a:lstStyle/>
          <a:p>
            <a:pPr algn="ctr"/>
            <a:r>
              <a:rPr lang="en-US" sz="9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Welcome </a:t>
            </a:r>
          </a:p>
          <a:p>
            <a:pPr algn="ctr"/>
            <a:r>
              <a:rPr lang="en-US" sz="9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To  </a:t>
            </a:r>
          </a:p>
          <a:p>
            <a:pPr algn="ctr"/>
            <a:r>
              <a:rPr lang="en-US" sz="9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English Class</a:t>
            </a:r>
            <a:endParaRPr lang="en-US" sz="9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163206" y="5181600"/>
            <a:ext cx="4344746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Nut</a:t>
            </a:r>
            <a:endParaRPr lang="en-US" sz="36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8792" y="5181600"/>
            <a:ext cx="413141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Chese</a:t>
            </a:r>
            <a:endParaRPr lang="en-US" sz="36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6313" y="5790062"/>
            <a:ext cx="9993159" cy="97695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 foods are  fat   food</a:t>
            </a:r>
            <a:r>
              <a:rPr lang="en-US" sz="2800" dirty="0"/>
              <a:t> 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 found at the top of the Food Pyramid.</a:t>
            </a:r>
          </a:p>
          <a:p>
            <a:endParaRPr lang="en-US" sz="1600" dirty="0"/>
          </a:p>
        </p:txBody>
      </p:sp>
      <p:pic>
        <p:nvPicPr>
          <p:cNvPr id="5" name="Picture 6" descr="H:\id-04\o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0511" y="28303"/>
            <a:ext cx="4032535" cy="2146300"/>
          </a:xfrm>
          <a:prstGeom prst="rect">
            <a:avLst/>
          </a:prstGeom>
          <a:noFill/>
        </p:spPr>
      </p:pic>
      <p:pic>
        <p:nvPicPr>
          <p:cNvPr id="6" name="Picture 5" descr="H:\id-04\but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3206" y="28303"/>
            <a:ext cx="4344746" cy="2066926"/>
          </a:xfrm>
          <a:prstGeom prst="rect">
            <a:avLst/>
          </a:prstGeom>
          <a:noFill/>
        </p:spPr>
      </p:pic>
      <p:pic>
        <p:nvPicPr>
          <p:cNvPr id="7" name="Picture 4" descr="H:\id-04\chees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880" y="2847703"/>
            <a:ext cx="4018821" cy="218149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8" name="Picture 3" descr="H:\id-04\nut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7602" y="2728417"/>
            <a:ext cx="4218832" cy="231443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9" name="Rounded Rectangle 8"/>
          <p:cNvSpPr/>
          <p:nvPr/>
        </p:nvSpPr>
        <p:spPr>
          <a:xfrm>
            <a:off x="812880" y="2220896"/>
            <a:ext cx="4100166" cy="505097"/>
          </a:xfrm>
          <a:prstGeom prst="roundRect">
            <a:avLst>
              <a:gd name="adj" fmla="val 2878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Oil</a:t>
            </a:r>
            <a:endParaRPr lang="en-US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63206" y="2161904"/>
            <a:ext cx="4344746" cy="50509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Butter</a:t>
            </a:r>
            <a:endParaRPr lang="en-US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859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2227134" y="5791200"/>
            <a:ext cx="7087738" cy="7392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Food   Pyramid</a:t>
            </a:r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608508" y="68239"/>
            <a:ext cx="7757378" cy="5570561"/>
            <a:chOff x="1219200" y="38100"/>
            <a:chExt cx="6248400" cy="5905500"/>
          </a:xfrm>
        </p:grpSpPr>
        <p:grpSp>
          <p:nvGrpSpPr>
            <p:cNvPr id="18" name="Group 17"/>
            <p:cNvGrpSpPr/>
            <p:nvPr/>
          </p:nvGrpSpPr>
          <p:grpSpPr>
            <a:xfrm>
              <a:off x="1219200" y="38100"/>
              <a:ext cx="6248400" cy="5905500"/>
              <a:chOff x="1219200" y="38100"/>
              <a:chExt cx="6248400" cy="5905500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1219200" y="38100"/>
                <a:ext cx="6248400" cy="5905500"/>
              </a:xfrm>
              <a:prstGeom prst="triangle">
                <a:avLst>
                  <a:gd name="adj" fmla="val 50252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4572000" y="3581400"/>
                <a:ext cx="1219200" cy="91440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ounded Rectangle 3"/>
              <p:cNvSpPr/>
              <p:nvPr/>
            </p:nvSpPr>
            <p:spPr>
              <a:xfrm>
                <a:off x="5562600" y="3810000"/>
                <a:ext cx="914400" cy="914400"/>
              </a:xfrm>
              <a:prstGeom prst="roundRect">
                <a:avLst>
                  <a:gd name="adj" fmla="val 23334"/>
                </a:avLst>
              </a:prstGeom>
              <a:blipFill>
                <a:blip r:embed="rId3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3733800" y="3733800"/>
                <a:ext cx="914400" cy="914400"/>
              </a:xfrm>
              <a:prstGeom prst="roundRect">
                <a:avLst>
                  <a:gd name="adj" fmla="val 23334"/>
                </a:avLst>
              </a:prstGeom>
              <a:blipFill>
                <a:blip r:embed="rId4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286000" y="3581400"/>
                <a:ext cx="1219200" cy="91440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5769591" y="4891585"/>
                <a:ext cx="1066800" cy="914400"/>
              </a:xfrm>
              <a:prstGeom prst="roundRect">
                <a:avLst/>
              </a:prstGeom>
              <a:blipFill>
                <a:blip r:embed="rId6" cstate="print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Diamond 7"/>
              <p:cNvSpPr/>
              <p:nvPr/>
            </p:nvSpPr>
            <p:spPr>
              <a:xfrm>
                <a:off x="4210903" y="4800600"/>
                <a:ext cx="1427897" cy="1066800"/>
              </a:xfrm>
              <a:prstGeom prst="diamond">
                <a:avLst/>
              </a:prstGeom>
              <a:blipFill>
                <a:blip r:embed="rId7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2955309" y="4832444"/>
                <a:ext cx="1219200" cy="914400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524000" y="5101988"/>
                <a:ext cx="1371600" cy="685800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569191" y="3407391"/>
                <a:ext cx="3603009" cy="762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276600" y="2133600"/>
                <a:ext cx="2209800" cy="762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3048000" y="2514600"/>
                <a:ext cx="685800" cy="838200"/>
              </a:xfrm>
              <a:prstGeom prst="ellipse">
                <a:avLst/>
              </a:prstGeom>
              <a:blipFill>
                <a:blip r:embed="rId10" cstate="print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3733800" y="2438400"/>
                <a:ext cx="838200" cy="914400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lowchart: Display 14"/>
              <p:cNvSpPr/>
              <p:nvPr/>
            </p:nvSpPr>
            <p:spPr>
              <a:xfrm>
                <a:off x="4572000" y="2514600"/>
                <a:ext cx="1066800" cy="841248"/>
              </a:xfrm>
              <a:prstGeom prst="flowChartDisplay">
                <a:avLst/>
              </a:prstGeom>
              <a:blipFill>
                <a:blip r:embed="rId12" cstate="print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733800" y="1219200"/>
                <a:ext cx="1066800" cy="762000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905000" y="4648200"/>
              <a:ext cx="4931391" cy="14998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240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1837" y="2514600"/>
            <a:ext cx="2895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Loud Reading from Textbook 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1837" y="533400"/>
            <a:ext cx="4800600" cy="618720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1796891" y="533400"/>
            <a:ext cx="7287392" cy="1066800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 words: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1297755" y="1981200"/>
            <a:ext cx="7986183" cy="3657600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Grains-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Important-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Energy-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Different-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979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22637" y="0"/>
            <a:ext cx="479171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Group work</a:t>
            </a:r>
            <a:endParaRPr lang="en-US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Up-Down Arrow 4"/>
          <p:cNvSpPr/>
          <p:nvPr/>
        </p:nvSpPr>
        <p:spPr>
          <a:xfrm rot="190409">
            <a:off x="2610408" y="1813856"/>
            <a:ext cx="698791" cy="791889"/>
          </a:xfrm>
          <a:prstGeom prst="upDownArrow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7187565" y="1371600"/>
            <a:ext cx="3394128" cy="4572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Banana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206867" y="1357441"/>
            <a:ext cx="3394128" cy="4572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Apple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78158" y="2567236"/>
            <a:ext cx="3893264" cy="17227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foods you should eat most of the time?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87565" y="2232546"/>
            <a:ext cx="3394128" cy="18822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foods at the top of the pyramid?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08875" y="4557441"/>
            <a:ext cx="4101859" cy="2133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Some fresh fruits and vegetables.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87565" y="4548434"/>
            <a:ext cx="3593783" cy="2133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Fats ,oils , sweets ,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etc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.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2654363" y="4216702"/>
            <a:ext cx="499136" cy="38887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8734888" y="4143642"/>
            <a:ext cx="499136" cy="40479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8585147" y="1828800"/>
            <a:ext cx="399309" cy="381000"/>
          </a:xfrm>
          <a:prstGeom prst="downArrow">
            <a:avLst/>
          </a:prstGeom>
          <a:solidFill>
            <a:srgbClr val="92D050"/>
          </a:solidFill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3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968236" y="381000"/>
            <a:ext cx="6788256" cy="1143000"/>
          </a:xfrm>
          <a:prstGeom prst="round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Evaluation:-</a:t>
            </a:r>
            <a:endParaRPr lang="en-US" sz="7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98273" y="1828800"/>
            <a:ext cx="9882902" cy="1143000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Which foods do you see at the     bottom of the  Pyramid?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48359" y="3276600"/>
            <a:ext cx="9982729" cy="838200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Breads , Cereals , Rice , Noodles etc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98446" y="4343400"/>
            <a:ext cx="9982729" cy="990600"/>
          </a:xfrm>
          <a:prstGeom prst="roundRect">
            <a:avLst/>
          </a:prstGeom>
          <a:noFill/>
          <a:ln w="38100">
            <a:solidFill>
              <a:srgbClr val="1218FC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What is Food Pyramid?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98619" y="5486400"/>
            <a:ext cx="10082556" cy="1066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Food Pyramid  is a chart to show the five groups of foods.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30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399309" y="399197"/>
            <a:ext cx="11080829" cy="5486400"/>
          </a:xfrm>
          <a:prstGeom prst="flowChartTerminator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Home work:-</a:t>
            </a:r>
          </a:p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Write a five sentences about the Food Pyramid.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488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1037" y="2667000"/>
            <a:ext cx="84582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Thanks All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4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99657" y="111207"/>
            <a:ext cx="11513415" cy="5538167"/>
            <a:chOff x="137679" y="111204"/>
            <a:chExt cx="7939521" cy="3730428"/>
          </a:xfrm>
        </p:grpSpPr>
        <p:sp>
          <p:nvSpPr>
            <p:cNvPr id="16" name="TextBox 15"/>
            <p:cNvSpPr txBox="1"/>
            <p:nvPr/>
          </p:nvSpPr>
          <p:spPr>
            <a:xfrm>
              <a:off x="137679" y="1912950"/>
              <a:ext cx="3380796" cy="1928682"/>
            </a:xfrm>
            <a:prstGeom prst="rect">
              <a:avLst/>
            </a:prstGeom>
            <a:noFill/>
          </p:spPr>
          <p:txBody>
            <a:bodyPr wrap="square" lIns="122895" tIns="61448" rIns="122895" bIns="61448" rtlCol="0">
              <a:spAutoFit/>
            </a:bodyPr>
            <a:lstStyle/>
            <a:p>
              <a:pPr algn="ctr"/>
              <a:r>
                <a:rPr lang="en-US" sz="31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Md. </a:t>
              </a:r>
              <a:r>
                <a:rPr lang="en-US" sz="3100" b="1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Nasir</a:t>
              </a:r>
              <a:r>
                <a:rPr lang="en-US" sz="31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100" b="1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Uddin</a:t>
              </a:r>
              <a:r>
                <a:rPr lang="en-US" sz="31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Khan</a:t>
              </a:r>
            </a:p>
            <a:p>
              <a:pPr algn="ctr"/>
              <a:r>
                <a:rPr lang="en-US" sz="31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Assistant Teacher</a:t>
              </a:r>
            </a:p>
            <a:p>
              <a:pPr algn="ctr"/>
              <a:r>
                <a:rPr lang="en-US" sz="3100" b="1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Gridakalindia</a:t>
              </a:r>
              <a:r>
                <a:rPr lang="en-US" sz="31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GPS</a:t>
              </a:r>
            </a:p>
            <a:p>
              <a:pPr algn="ctr"/>
              <a:r>
                <a:rPr lang="en-US" sz="3100" b="1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Faridgonj</a:t>
              </a:r>
              <a:r>
                <a:rPr lang="en-US" sz="31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100" b="1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Chandpur</a:t>
              </a:r>
              <a:endParaRPr lang="en-US" sz="31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b="1" dirty="0" smtClean="0">
                  <a:solidFill>
                    <a:srgbClr val="00B050"/>
                  </a:solidFill>
                  <a:latin typeface="AdorshoLipi" pitchFamily="1" charset="0"/>
                  <a:cs typeface="Ekushey Puja" pitchFamily="66"/>
                </a:rPr>
                <a:t>01687422109</a:t>
              </a:r>
            </a:p>
            <a:p>
              <a:pPr algn="ctr"/>
              <a:r>
                <a:rPr lang="en-US" sz="2400" b="1" dirty="0" smtClean="0">
                  <a:solidFill>
                    <a:srgbClr val="00B050"/>
                  </a:solidFill>
                  <a:latin typeface="AdorshoLipi" pitchFamily="1" charset="0"/>
                  <a:cs typeface="Ekushey Puja" pitchFamily="66"/>
                </a:rPr>
                <a:t>nu01687</a:t>
              </a:r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@gmail.com</a:t>
              </a:r>
              <a:r>
                <a:rPr lang="en-US" sz="2400" b="1" dirty="0" smtClean="0">
                  <a:solidFill>
                    <a:srgbClr val="00B050"/>
                  </a:solidFill>
                  <a:latin typeface="AdorshoLipi" pitchFamily="1" charset="0"/>
                  <a:cs typeface="Ekushey Puja" pitchFamily="66"/>
                </a:rPr>
                <a:t> </a:t>
              </a:r>
              <a:endParaRPr lang="en-US" sz="2400" b="1" dirty="0">
                <a:solidFill>
                  <a:srgbClr val="00B050"/>
                </a:solidFill>
                <a:latin typeface="AdorshoLipi" pitchFamily="1" charset="0"/>
                <a:cs typeface="Ekushey Puja" pitchFamily="66"/>
              </a:endParaRPr>
            </a:p>
          </p:txBody>
        </p:sp>
        <p:pic>
          <p:nvPicPr>
            <p:cNvPr id="17" name="Picture 16" descr="82458794_2709044689178792_4247830777250709504_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037242">
              <a:off x="546491" y="416043"/>
              <a:ext cx="1728437" cy="127534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sp>
          <p:nvSpPr>
            <p:cNvPr id="19" name="TextBox 18"/>
            <p:cNvSpPr txBox="1"/>
            <p:nvPr/>
          </p:nvSpPr>
          <p:spPr>
            <a:xfrm>
              <a:off x="3124200" y="111204"/>
              <a:ext cx="4953000" cy="808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7200" b="1" dirty="0">
                <a:cs typeface="Ekushey Puja" pitchFamily="66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472014" y="2743200"/>
            <a:ext cx="6507261" cy="2563106"/>
          </a:xfrm>
          <a:prstGeom prst="rect">
            <a:avLst/>
          </a:prstGeom>
          <a:noFill/>
        </p:spPr>
        <p:txBody>
          <a:bodyPr wrap="square" lIns="99917" tIns="49959" rIns="99917" bIns="49959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Class: Five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Sub: English For Today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Unit: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06 </a:t>
            </a:r>
            <a:endParaRPr lang="en-US" sz="32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17174" y="428625"/>
            <a:ext cx="4207356" cy="857250"/>
          </a:xfrm>
          <a:prstGeom prst="rect">
            <a:avLst/>
          </a:prstGeom>
          <a:noFill/>
          <a:ln w="57150" cap="rnd" cmpd="tri">
            <a:solidFill>
              <a:schemeClr val="accent3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r>
              <a:rPr lang="bn-IN" sz="6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55837" y="609600"/>
            <a:ext cx="7772400" cy="1143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Good morning song song </a:t>
            </a:r>
            <a:endParaRPr lang="en-US" sz="4000" dirty="0"/>
          </a:p>
        </p:txBody>
      </p:sp>
      <p:pic>
        <p:nvPicPr>
          <p:cNvPr id="5" name="yt1s.com - Good Morning Song for Kids with lyrics  The Singing Walrus_v720P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03437" y="1981200"/>
            <a:ext cx="8077200" cy="411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613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73197" y="3276600"/>
            <a:ext cx="10906941" cy="312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Lesson : Eat Healthy </a:t>
            </a:r>
          </a:p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 of Lesson: What food is good food?  …… we need to make good choices .</a:t>
            </a:r>
          </a:p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Page: 24.</a:t>
            </a:r>
            <a:endParaRPr lang="en-US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lowchart: Predefined Process 6"/>
          <p:cNvSpPr/>
          <p:nvPr/>
        </p:nvSpPr>
        <p:spPr>
          <a:xfrm>
            <a:off x="798618" y="685800"/>
            <a:ext cx="10282211" cy="1752600"/>
          </a:xfrm>
          <a:prstGeom prst="flowChartPredefinedProcess">
            <a:avLst/>
          </a:prstGeom>
          <a:solidFill>
            <a:srgbClr val="D121D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Lesson Declaration: 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Food Pyramid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65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9654" y="1064159"/>
            <a:ext cx="11480139" cy="4572000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outcomes:-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4.2.1: Students will be able to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understand and enjoy simple  stories.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3.1.1: Students will be able to ask and answer WH questions.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1.5.1 : Students will be able to read words, phrase and sentences in the text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proper pronunciation, stress and intonation.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8.1.1 : Make  sentences using words and phrases given in the textbook .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193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388" y="127305"/>
            <a:ext cx="11679793" cy="678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:\id-04\mu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8946" y="2709534"/>
            <a:ext cx="4492227" cy="22508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4" name="Picture 3" descr="H:\id-04\buiscui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791" y="2709534"/>
            <a:ext cx="4791710" cy="22508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5" name="Picture 2" descr="H:\id-04\bre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07970" y="228600"/>
            <a:ext cx="4273204" cy="19344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6" name="Picture 3" descr="H:\id-04\ric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8877" y="228600"/>
            <a:ext cx="4841624" cy="19344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7" name="Flowchart: Terminator 6"/>
          <p:cNvSpPr/>
          <p:nvPr/>
        </p:nvSpPr>
        <p:spPr>
          <a:xfrm>
            <a:off x="1297755" y="2239296"/>
            <a:ext cx="2695337" cy="294182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Rice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5989637" y="2209800"/>
            <a:ext cx="4991365" cy="362122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Bread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698791" y="5105400"/>
            <a:ext cx="4592055" cy="475632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Biscuit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6388946" y="5029200"/>
            <a:ext cx="3993092" cy="53340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Muri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8877" y="5800300"/>
            <a:ext cx="10831261" cy="90530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1218FC"/>
                </a:solidFill>
                <a:latin typeface="Times New Roman" pitchFamily="18" charset="0"/>
                <a:cs typeface="Times New Roman" pitchFamily="18" charset="0"/>
              </a:rPr>
              <a:t>We should eat  plenty of these foods. </a:t>
            </a:r>
          </a:p>
          <a:p>
            <a:pPr algn="ctr"/>
            <a:r>
              <a:rPr lang="en-US" sz="2400" b="1" dirty="0" smtClean="0">
                <a:solidFill>
                  <a:srgbClr val="1218FC"/>
                </a:solidFill>
                <a:latin typeface="Times New Roman" pitchFamily="18" charset="0"/>
                <a:cs typeface="Times New Roman" pitchFamily="18" charset="0"/>
              </a:rPr>
              <a:t>We found the foods base of the pyramid.</a:t>
            </a:r>
            <a:endParaRPr lang="en-US" sz="1200" dirty="0">
              <a:solidFill>
                <a:srgbClr val="1218F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16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:\id-04\pumpk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601" y="38100"/>
            <a:ext cx="4691883" cy="1905000"/>
          </a:xfrm>
          <a:prstGeom prst="rect">
            <a:avLst/>
          </a:prstGeom>
          <a:noFill/>
        </p:spPr>
      </p:pic>
      <p:pic>
        <p:nvPicPr>
          <p:cNvPr id="3" name="Picture 3" descr="H:\id-04\toma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7928" y="38100"/>
            <a:ext cx="4520021" cy="1990092"/>
          </a:xfrm>
          <a:prstGeom prst="rect">
            <a:avLst/>
          </a:prstGeom>
          <a:noFill/>
        </p:spPr>
      </p:pic>
      <p:pic>
        <p:nvPicPr>
          <p:cNvPr id="4" name="Picture 4" descr="H:\id-04\ful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97928" y="2393045"/>
            <a:ext cx="4575150" cy="2022143"/>
          </a:xfrm>
          <a:prstGeom prst="rect">
            <a:avLst/>
          </a:prstGeom>
          <a:noFill/>
        </p:spPr>
      </p:pic>
      <p:pic>
        <p:nvPicPr>
          <p:cNvPr id="5" name="Picture 2" descr="H:\id-04\carro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8601" y="2364475"/>
            <a:ext cx="4691883" cy="199328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197926" y="1971102"/>
            <a:ext cx="4520023" cy="4219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Tomato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10951" y="1943100"/>
            <a:ext cx="4669533" cy="4191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Pumpkin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7928" y="4425287"/>
            <a:ext cx="4575150" cy="498712"/>
          </a:xfrm>
          <a:prstGeom prst="rect">
            <a:avLst/>
          </a:prstGeom>
          <a:ln w="28575">
            <a:solidFill>
              <a:srgbClr val="1218F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Fulkopy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06481" y="4357760"/>
            <a:ext cx="4674003" cy="565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Carrot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 flipH="1">
            <a:off x="1142799" y="5105400"/>
            <a:ext cx="10137685" cy="1409700"/>
          </a:xfrm>
          <a:prstGeom prst="roundRect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 foods  are  some  fresh  vegetables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 found these second group of the pyramid.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must eat these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foods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regularly.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532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00507" y="5638800"/>
            <a:ext cx="9574333" cy="762000"/>
          </a:xfrm>
          <a:prstGeom prst="round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These foods are some fresh fruits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4" descr="H:\id-04\waterme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1323" y="2900099"/>
            <a:ext cx="4263519" cy="19946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4" name="Picture 5" descr="H:\id-04\boro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1394" y="2611438"/>
            <a:ext cx="3693610" cy="21891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367783" y="2101347"/>
            <a:ext cx="369361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Mango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11323" y="2276824"/>
            <a:ext cx="4263519" cy="563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Banana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1300508" y="4894713"/>
            <a:ext cx="3760886" cy="571500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Plum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6559547" y="5009866"/>
            <a:ext cx="4315294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Water  melon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H:\id-04\man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5233" y="86581"/>
            <a:ext cx="3693838" cy="2004531"/>
          </a:xfrm>
          <a:prstGeom prst="rect">
            <a:avLst/>
          </a:prstGeom>
          <a:noFill/>
        </p:spPr>
      </p:pic>
      <p:pic>
        <p:nvPicPr>
          <p:cNvPr id="10" name="Picture 3" descr="H:\id-04\banan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6711" y="30046"/>
            <a:ext cx="4192746" cy="21797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2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7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id-04\me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7927" y="77337"/>
            <a:ext cx="3993092" cy="1828800"/>
          </a:xfrm>
          <a:prstGeom prst="rect">
            <a:avLst/>
          </a:prstGeom>
          <a:noFill/>
        </p:spPr>
      </p:pic>
      <p:pic>
        <p:nvPicPr>
          <p:cNvPr id="3" name="Picture 4" descr="H:\id-04\mil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8257" y="152400"/>
            <a:ext cx="3868306" cy="1676402"/>
          </a:xfrm>
          <a:prstGeom prst="rect">
            <a:avLst/>
          </a:prstGeom>
          <a:noFill/>
        </p:spPr>
      </p:pic>
      <p:pic>
        <p:nvPicPr>
          <p:cNvPr id="4" name="Picture 5" descr="H:\id-04\nut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97927" y="2585587"/>
            <a:ext cx="3967763" cy="1828800"/>
          </a:xfrm>
          <a:prstGeom prst="rect">
            <a:avLst/>
          </a:prstGeom>
          <a:noFill/>
        </p:spPr>
      </p:pic>
      <p:pic>
        <p:nvPicPr>
          <p:cNvPr id="5" name="Picture 6" descr="H:\id-04\fis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58828" y="2571939"/>
            <a:ext cx="3897734" cy="1775821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1178558" y="1933432"/>
            <a:ext cx="3993092" cy="55273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Meat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58829" y="4419600"/>
            <a:ext cx="3927162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Fish</a:t>
            </a: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78558" y="4495800"/>
            <a:ext cx="3967763" cy="53340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Nut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88257" y="1906138"/>
            <a:ext cx="3842605" cy="5322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Milk</a:t>
            </a:r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78558" y="5257800"/>
            <a:ext cx="9507433" cy="129540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Milk , Cheese,  Yogurt, Meat, Fish, Nuts, Eggs. We found go up the pyramid.</a:t>
            </a:r>
            <a:endParaRPr lang="en-US" sz="2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should eat these food moderately.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730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362</Words>
  <Application>Microsoft Office PowerPoint</Application>
  <PresentationFormat>Custom</PresentationFormat>
  <Paragraphs>79</Paragraphs>
  <Slides>17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Nusaiba Computer</dc:creator>
  <cp:lastModifiedBy>USER</cp:lastModifiedBy>
  <cp:revision>169</cp:revision>
  <dcterms:created xsi:type="dcterms:W3CDTF">2006-08-16T00:00:00Z</dcterms:created>
  <dcterms:modified xsi:type="dcterms:W3CDTF">2021-02-28T16:01:57Z</dcterms:modified>
</cp:coreProperties>
</file>