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96" r:id="rId2"/>
    <p:sldId id="297" r:id="rId3"/>
    <p:sldId id="258" r:id="rId4"/>
    <p:sldId id="259" r:id="rId5"/>
    <p:sldId id="260" r:id="rId6"/>
    <p:sldId id="294" r:id="rId7"/>
    <p:sldId id="261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5" r:id="rId25"/>
    <p:sldId id="290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B48"/>
    <a:srgbClr val="EBC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8.jpeg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jpeg"/><Relationship Id="rId1" Type="http://schemas.openxmlformats.org/officeDocument/2006/relationships/image" Target="../media/image24.jpeg"/><Relationship Id="rId6" Type="http://schemas.openxmlformats.org/officeDocument/2006/relationships/image" Target="../media/image26.jpeg"/><Relationship Id="rId5" Type="http://schemas.openxmlformats.org/officeDocument/2006/relationships/image" Target="../media/image29.jpe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jpeg"/><Relationship Id="rId1" Type="http://schemas.openxmlformats.org/officeDocument/2006/relationships/image" Target="../media/image24.jpeg"/><Relationship Id="rId6" Type="http://schemas.openxmlformats.org/officeDocument/2006/relationships/image" Target="../media/image22.png"/><Relationship Id="rId5" Type="http://schemas.openxmlformats.org/officeDocument/2006/relationships/image" Target="../media/image23.jpe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8B02C-9F4D-4972-9DB1-9A7CCCEF9C50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C1EEEAC-C03E-409B-BBFC-4F48C744CADF}">
      <dgm:prSet phldrT="[Text]" custT="1"/>
      <dgm:spPr>
        <a:ln w="76200"/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ভিটামিন এ </a:t>
          </a:r>
        </a:p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এর ঊৎস</a:t>
          </a:r>
        </a:p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CBE665E8-A014-44E9-AFA2-7181F5C4F231}" type="parTrans" cxnId="{C2068002-79AD-4B35-AC3E-3F60030D9463}">
      <dgm:prSet/>
      <dgm:spPr/>
      <dgm:t>
        <a:bodyPr/>
        <a:lstStyle/>
        <a:p>
          <a:endParaRPr lang="en-US"/>
        </a:p>
      </dgm:t>
    </dgm:pt>
    <dgm:pt modelId="{94A30D59-3D3E-48C2-9DED-E5CA47AC76EE}" type="sibTrans" cxnId="{C2068002-79AD-4B35-AC3E-3F60030D9463}">
      <dgm:prSet/>
      <dgm:spPr/>
      <dgm:t>
        <a:bodyPr/>
        <a:lstStyle/>
        <a:p>
          <a:endParaRPr lang="en-US"/>
        </a:p>
      </dgm:t>
    </dgm:pt>
    <dgm:pt modelId="{6605DD9D-DD19-4C78-95EF-DB419D1700EA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accent6"/>
          </a:solidFill>
        </a:ln>
      </dgm:spPr>
      <dgm:t>
        <a:bodyPr/>
        <a:lstStyle/>
        <a:p>
          <a:r>
            <a:rPr lang="bn-BD" sz="44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rPr>
            <a:t>গাজর</a:t>
          </a:r>
          <a:endParaRPr lang="en-US" sz="4400" dirty="0">
            <a:solidFill>
              <a:schemeClr val="tx1">
                <a:lumMod val="85000"/>
                <a:lumOff val="1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55F41D19-FE14-4410-B726-16BC0EBD6F52}" type="parTrans" cxnId="{CBDB427E-89A5-44D7-8CE5-7B89672761B5}">
      <dgm:prSet/>
      <dgm:spPr/>
      <dgm:t>
        <a:bodyPr/>
        <a:lstStyle/>
        <a:p>
          <a:endParaRPr lang="en-US"/>
        </a:p>
      </dgm:t>
    </dgm:pt>
    <dgm:pt modelId="{C44DD309-85DD-478E-BFB8-8ABF92C45BC8}" type="sibTrans" cxnId="{CBDB427E-89A5-44D7-8CE5-7B89672761B5}">
      <dgm:prSet/>
      <dgm:spPr/>
      <dgm:t>
        <a:bodyPr/>
        <a:lstStyle/>
        <a:p>
          <a:endParaRPr lang="en-US"/>
        </a:p>
      </dgm:t>
    </dgm:pt>
    <dgm:pt modelId="{86822C09-9403-48BC-8032-989711DCEA5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76200">
          <a:solidFill>
            <a:srgbClr val="FFC000"/>
          </a:solidFill>
        </a:ln>
      </dgm:spPr>
      <dgm:t>
        <a:bodyPr/>
        <a:lstStyle/>
        <a:p>
          <a:r>
            <a:rPr lang="bn-BD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মিষ্টি কুমড়া</a:t>
          </a:r>
          <a:endParaRPr lang="en-US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69B58C30-07DD-403A-B220-83D2C366B4F0}" type="parTrans" cxnId="{6970685D-AF03-420B-ABBA-495C1E8DECBF}">
      <dgm:prSet/>
      <dgm:spPr/>
      <dgm:t>
        <a:bodyPr/>
        <a:lstStyle/>
        <a:p>
          <a:endParaRPr lang="en-US"/>
        </a:p>
      </dgm:t>
    </dgm:pt>
    <dgm:pt modelId="{AD2A4698-3F8F-47BD-85DD-82D68971D81A}" type="sibTrans" cxnId="{6970685D-AF03-420B-ABBA-495C1E8DECBF}">
      <dgm:prSet/>
      <dgm:spPr/>
      <dgm:t>
        <a:bodyPr/>
        <a:lstStyle/>
        <a:p>
          <a:endParaRPr lang="en-US"/>
        </a:p>
      </dgm:t>
    </dgm:pt>
    <dgm:pt modelId="{3064B05C-2215-4B3C-96FF-E0F91F8745AC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76200">
          <a:solidFill>
            <a:srgbClr val="0070C0"/>
          </a:solidFill>
        </a:ln>
      </dgm:spPr>
      <dgm:t>
        <a:bodyPr/>
        <a:lstStyle/>
        <a:p>
          <a:r>
            <a:rPr lang="bn-BD" sz="80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rPr>
            <a:t>দুধ</a:t>
          </a:r>
          <a:endParaRPr lang="en-US" sz="8000" dirty="0">
            <a:solidFill>
              <a:schemeClr val="tx1">
                <a:lumMod val="85000"/>
                <a:lumOff val="1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319D4AE7-E614-433D-B57A-DDCFBB5F8A30}" type="parTrans" cxnId="{ACC95726-9BE3-43C0-A9E3-E36780A888A4}">
      <dgm:prSet/>
      <dgm:spPr/>
      <dgm:t>
        <a:bodyPr/>
        <a:lstStyle/>
        <a:p>
          <a:endParaRPr lang="en-US"/>
        </a:p>
      </dgm:t>
    </dgm:pt>
    <dgm:pt modelId="{E190BC05-2134-4145-9894-8468D4DAF847}" type="sibTrans" cxnId="{ACC95726-9BE3-43C0-A9E3-E36780A888A4}">
      <dgm:prSet/>
      <dgm:spPr/>
      <dgm:t>
        <a:bodyPr/>
        <a:lstStyle/>
        <a:p>
          <a:endParaRPr lang="en-US"/>
        </a:p>
      </dgm:t>
    </dgm:pt>
    <dgm:pt modelId="{F8AE2945-6828-413A-86AB-3B9E26C51699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76200">
          <a:solidFill>
            <a:srgbClr val="FFFF00"/>
          </a:solidFill>
        </a:ln>
      </dgm:spPr>
      <dgm:t>
        <a:bodyPr/>
        <a:lstStyle/>
        <a:p>
          <a:r>
            <a:rPr lang="bn-BD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rPr>
            <a:t>ডিমের কুসুম</a:t>
          </a:r>
          <a:endParaRPr lang="en-US" sz="4000" dirty="0">
            <a:solidFill>
              <a:schemeClr val="tx1">
                <a:lumMod val="85000"/>
                <a:lumOff val="1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881A487C-909F-4488-B7A8-E9B6D29B93B5}" type="parTrans" cxnId="{FF1A6711-7F87-4481-B654-655BDE81158C}">
      <dgm:prSet/>
      <dgm:spPr/>
      <dgm:t>
        <a:bodyPr/>
        <a:lstStyle/>
        <a:p>
          <a:endParaRPr lang="en-US"/>
        </a:p>
      </dgm:t>
    </dgm:pt>
    <dgm:pt modelId="{5F06DD70-1885-4C76-971E-6BE6FA483CE8}" type="sibTrans" cxnId="{FF1A6711-7F87-4481-B654-655BDE81158C}">
      <dgm:prSet/>
      <dgm:spPr/>
      <dgm:t>
        <a:bodyPr/>
        <a:lstStyle/>
        <a:p>
          <a:endParaRPr lang="en-US"/>
        </a:p>
      </dgm:t>
    </dgm:pt>
    <dgm:pt modelId="{842E5354-F242-4C07-BBD1-B85CB491AF3D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পালংশাক</a:t>
          </a:r>
          <a:endParaRPr lang="en-US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6A74242-3F25-43C9-B269-4CDD87E5E756}" type="parTrans" cxnId="{36063A1E-C5BE-487D-8C2C-7F4D0885F188}">
      <dgm:prSet/>
      <dgm:spPr/>
      <dgm:t>
        <a:bodyPr/>
        <a:lstStyle/>
        <a:p>
          <a:endParaRPr lang="en-US"/>
        </a:p>
      </dgm:t>
    </dgm:pt>
    <dgm:pt modelId="{0E6DCE44-EE25-47BB-A5DB-BF69F05772E4}" type="sibTrans" cxnId="{36063A1E-C5BE-487D-8C2C-7F4D0885F188}">
      <dgm:prSet/>
      <dgm:spPr/>
      <dgm:t>
        <a:bodyPr/>
        <a:lstStyle/>
        <a:p>
          <a:endParaRPr lang="en-US"/>
        </a:p>
      </dgm:t>
    </dgm:pt>
    <dgm:pt modelId="{66BB4F23-F14E-4E5A-81BB-DD4DF14C7111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76200">
          <a:solidFill>
            <a:schemeClr val="accent5"/>
          </a:solidFill>
        </a:ln>
      </dgm:spPr>
      <dgm:t>
        <a:bodyPr/>
        <a:lstStyle/>
        <a:p>
          <a:r>
            <a:rPr lang="bn-BD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ছোট মাছ</a:t>
          </a:r>
          <a:endParaRPr lang="en-US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43BB449C-475C-4CA2-A1E8-13437007C7CF}" type="parTrans" cxnId="{EA8B17B2-8DCA-445D-B5F7-6E39161AFBD4}">
      <dgm:prSet/>
      <dgm:spPr/>
      <dgm:t>
        <a:bodyPr/>
        <a:lstStyle/>
        <a:p>
          <a:endParaRPr lang="en-US"/>
        </a:p>
      </dgm:t>
    </dgm:pt>
    <dgm:pt modelId="{2078A13D-A919-454E-9DDB-BE5698ACCDAD}" type="sibTrans" cxnId="{EA8B17B2-8DCA-445D-B5F7-6E39161AFBD4}">
      <dgm:prSet/>
      <dgm:spPr/>
      <dgm:t>
        <a:bodyPr/>
        <a:lstStyle/>
        <a:p>
          <a:endParaRPr lang="en-US"/>
        </a:p>
      </dgm:t>
    </dgm:pt>
    <dgm:pt modelId="{77B049EF-C89F-476A-839C-1871C294863A}" type="pres">
      <dgm:prSet presAssocID="{C328B02C-9F4D-4972-9DB1-9A7CCCEF9C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4F7966-1BE4-4D75-853A-0FBE1D16ED0F}" type="pres">
      <dgm:prSet presAssocID="{9C1EEEAC-C03E-409B-BBFC-4F48C744CADF}" presName="centerShape" presStyleLbl="node0" presStyleIdx="0" presStyleCnt="1" custScaleX="168295" custScaleY="168805" custLinFactNeighborX="3163" custLinFactNeighborY="-4970"/>
      <dgm:spPr/>
      <dgm:t>
        <a:bodyPr/>
        <a:lstStyle/>
        <a:p>
          <a:endParaRPr lang="en-US"/>
        </a:p>
      </dgm:t>
    </dgm:pt>
    <dgm:pt modelId="{37E92CF7-E5CC-4B84-AEA3-16AC2DEB661D}" type="pres">
      <dgm:prSet presAssocID="{55F41D19-FE14-4410-B726-16BC0EBD6F52}" presName="parTrans" presStyleLbl="sibTrans2D1" presStyleIdx="0" presStyleCnt="6" custLinFactNeighborX="26265" custLinFactNeighborY="5772"/>
      <dgm:spPr/>
      <dgm:t>
        <a:bodyPr/>
        <a:lstStyle/>
        <a:p>
          <a:endParaRPr lang="en-US"/>
        </a:p>
      </dgm:t>
    </dgm:pt>
    <dgm:pt modelId="{86F82BE1-5008-4E20-A338-5D0417B415EA}" type="pres">
      <dgm:prSet presAssocID="{55F41D19-FE14-4410-B726-16BC0EBD6F5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C236BAFC-E4A1-4E04-A6D9-317111ADFC9C}" type="pres">
      <dgm:prSet presAssocID="{6605DD9D-DD19-4C78-95EF-DB419D1700EA}" presName="node" presStyleLbl="node1" presStyleIdx="0" presStyleCnt="6" custScaleX="127854" custRadScaleRad="115846" custRadScaleInc="89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861A2-77E9-4B00-86C3-27B9216F1E03}" type="pres">
      <dgm:prSet presAssocID="{46A74242-3F25-43C9-B269-4CDD87E5E756}" presName="parTrans" presStyleLbl="sibTrans2D1" presStyleIdx="1" presStyleCnt="6" custLinFactNeighborX="36843" custLinFactNeighborY="-10875"/>
      <dgm:spPr/>
      <dgm:t>
        <a:bodyPr/>
        <a:lstStyle/>
        <a:p>
          <a:endParaRPr lang="en-US"/>
        </a:p>
      </dgm:t>
    </dgm:pt>
    <dgm:pt modelId="{B4AC30ED-4214-47B2-8754-5699FDFC2257}" type="pres">
      <dgm:prSet presAssocID="{46A74242-3F25-43C9-B269-4CDD87E5E75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3FF6DDE-221E-41DC-A04E-D120C84DD0B2}" type="pres">
      <dgm:prSet presAssocID="{842E5354-F242-4C07-BBD1-B85CB491AF3D}" presName="node" presStyleLbl="node1" presStyleIdx="1" presStyleCnt="6" custScaleY="127853" custRadScaleRad="145560" custRadScaleInc="55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DC7E6-6259-40DF-A926-5074D193A035}" type="pres">
      <dgm:prSet presAssocID="{43BB449C-475C-4CA2-A1E8-13437007C7CF}" presName="parTrans" presStyleLbl="sibTrans2D1" presStyleIdx="2" presStyleCnt="6" custLinFactNeighborX="30380" custLinFactNeighborY="30211"/>
      <dgm:spPr/>
      <dgm:t>
        <a:bodyPr/>
        <a:lstStyle/>
        <a:p>
          <a:endParaRPr lang="en-US"/>
        </a:p>
      </dgm:t>
    </dgm:pt>
    <dgm:pt modelId="{97E40D4F-FC92-44E6-A6A9-00EC167B75C0}" type="pres">
      <dgm:prSet presAssocID="{43BB449C-475C-4CA2-A1E8-13437007C7C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5193A7EA-D634-44FF-9F00-D204DABA5E5E}" type="pres">
      <dgm:prSet presAssocID="{66BB4F23-F14E-4E5A-81BB-DD4DF14C7111}" presName="node" presStyleLbl="node1" presStyleIdx="2" presStyleCnt="6" custScaleX="140969" custRadScaleRad="132983" custRadScaleInc="33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AE3BC-A441-42EC-80FA-9CD4E273246D}" type="pres">
      <dgm:prSet presAssocID="{69B58C30-07DD-403A-B220-83D2C366B4F0}" presName="parTrans" presStyleLbl="sibTrans2D1" presStyleIdx="3" presStyleCnt="6" custLinFactNeighborX="1898" custLinFactNeighborY="40244"/>
      <dgm:spPr/>
      <dgm:t>
        <a:bodyPr/>
        <a:lstStyle/>
        <a:p>
          <a:endParaRPr lang="en-US"/>
        </a:p>
      </dgm:t>
    </dgm:pt>
    <dgm:pt modelId="{BB8759C2-D72C-4FCB-AE42-58475940C1E7}" type="pres">
      <dgm:prSet presAssocID="{69B58C30-07DD-403A-B220-83D2C366B4F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CD86C42-00F9-48EA-9A46-2AAE2AC1D3A2}" type="pres">
      <dgm:prSet presAssocID="{86822C09-9403-48BC-8032-989711DCEA57}" presName="node" presStyleLbl="node1" presStyleIdx="3" presStyleCnt="6" custScaleX="142885" custRadScaleRad="107937" custRadScaleInc="79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9EC29-584B-49D2-B12F-43275220A058}" type="pres">
      <dgm:prSet presAssocID="{319D4AE7-E614-433D-B57A-DDCFBB5F8A30}" presName="parTrans" presStyleLbl="sibTrans2D1" presStyleIdx="4" presStyleCnt="6" custLinFactNeighborX="-45283" custLinFactNeighborY="28122"/>
      <dgm:spPr/>
      <dgm:t>
        <a:bodyPr/>
        <a:lstStyle/>
        <a:p>
          <a:endParaRPr lang="en-US"/>
        </a:p>
      </dgm:t>
    </dgm:pt>
    <dgm:pt modelId="{06615163-245A-4204-ACB1-B2677C67A920}" type="pres">
      <dgm:prSet presAssocID="{319D4AE7-E614-433D-B57A-DDCFBB5F8A3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13195B93-AADA-4808-B5E3-F5F7A7EBF598}" type="pres">
      <dgm:prSet presAssocID="{3064B05C-2215-4B3C-96FF-E0F91F8745AC}" presName="node" presStyleLbl="node1" presStyleIdx="4" presStyleCnt="6" custScaleY="155704" custRadScaleRad="143003" custRadScaleInc="42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A9CA7-8AED-49C0-9D12-1E4CBC5AF36F}" type="pres">
      <dgm:prSet presAssocID="{881A487C-909F-4488-B7A8-E9B6D29B93B5}" presName="parTrans" presStyleLbl="sibTrans2D1" presStyleIdx="5" presStyleCnt="6" custLinFactNeighborX="-29675" custLinFactNeighborY="-45843"/>
      <dgm:spPr/>
      <dgm:t>
        <a:bodyPr/>
        <a:lstStyle/>
        <a:p>
          <a:endParaRPr lang="en-US"/>
        </a:p>
      </dgm:t>
    </dgm:pt>
    <dgm:pt modelId="{33AD3689-67BC-4249-A95C-BA694680F3B2}" type="pres">
      <dgm:prSet presAssocID="{881A487C-909F-4488-B7A8-E9B6D29B93B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86D30039-F16B-490C-816F-F524BE3197E0}" type="pres">
      <dgm:prSet presAssocID="{F8AE2945-6828-413A-86AB-3B9E26C51699}" presName="node" presStyleLbl="node1" presStyleIdx="5" presStyleCnt="6" custScaleX="119408" custScaleY="129133" custRadScaleRad="136749" custRadScaleInc="36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25154A-EC1B-47D1-A465-F2DADDBD0BF6}" type="presOf" srcId="{6605DD9D-DD19-4C78-95EF-DB419D1700EA}" destId="{C236BAFC-E4A1-4E04-A6D9-317111ADFC9C}" srcOrd="0" destOrd="0" presId="urn:microsoft.com/office/officeart/2005/8/layout/radial5"/>
    <dgm:cxn modelId="{36063A1E-C5BE-487D-8C2C-7F4D0885F188}" srcId="{9C1EEEAC-C03E-409B-BBFC-4F48C744CADF}" destId="{842E5354-F242-4C07-BBD1-B85CB491AF3D}" srcOrd="1" destOrd="0" parTransId="{46A74242-3F25-43C9-B269-4CDD87E5E756}" sibTransId="{0E6DCE44-EE25-47BB-A5DB-BF69F05772E4}"/>
    <dgm:cxn modelId="{858B9139-C26F-4F3D-BA6C-28A87464C733}" type="presOf" srcId="{319D4AE7-E614-433D-B57A-DDCFBB5F8A30}" destId="{ECB9EC29-584B-49D2-B12F-43275220A058}" srcOrd="0" destOrd="0" presId="urn:microsoft.com/office/officeart/2005/8/layout/radial5"/>
    <dgm:cxn modelId="{CBDB427E-89A5-44D7-8CE5-7B89672761B5}" srcId="{9C1EEEAC-C03E-409B-BBFC-4F48C744CADF}" destId="{6605DD9D-DD19-4C78-95EF-DB419D1700EA}" srcOrd="0" destOrd="0" parTransId="{55F41D19-FE14-4410-B726-16BC0EBD6F52}" sibTransId="{C44DD309-85DD-478E-BFB8-8ABF92C45BC8}"/>
    <dgm:cxn modelId="{6970685D-AF03-420B-ABBA-495C1E8DECBF}" srcId="{9C1EEEAC-C03E-409B-BBFC-4F48C744CADF}" destId="{86822C09-9403-48BC-8032-989711DCEA57}" srcOrd="3" destOrd="0" parTransId="{69B58C30-07DD-403A-B220-83D2C366B4F0}" sibTransId="{AD2A4698-3F8F-47BD-85DD-82D68971D81A}"/>
    <dgm:cxn modelId="{DFD88A35-0334-4AB7-AE75-1ECFCCDAF17C}" type="presOf" srcId="{46A74242-3F25-43C9-B269-4CDD87E5E756}" destId="{B4AC30ED-4214-47B2-8754-5699FDFC2257}" srcOrd="1" destOrd="0" presId="urn:microsoft.com/office/officeart/2005/8/layout/radial5"/>
    <dgm:cxn modelId="{06823622-8048-4960-BDD4-5A97A1CC3D43}" type="presOf" srcId="{43BB449C-475C-4CA2-A1E8-13437007C7CF}" destId="{97E40D4F-FC92-44E6-A6A9-00EC167B75C0}" srcOrd="1" destOrd="0" presId="urn:microsoft.com/office/officeart/2005/8/layout/radial5"/>
    <dgm:cxn modelId="{ACC95726-9BE3-43C0-A9E3-E36780A888A4}" srcId="{9C1EEEAC-C03E-409B-BBFC-4F48C744CADF}" destId="{3064B05C-2215-4B3C-96FF-E0F91F8745AC}" srcOrd="4" destOrd="0" parTransId="{319D4AE7-E614-433D-B57A-DDCFBB5F8A30}" sibTransId="{E190BC05-2134-4145-9894-8468D4DAF847}"/>
    <dgm:cxn modelId="{242772FB-56F3-4290-802F-4FD248FF2A6B}" type="presOf" srcId="{69B58C30-07DD-403A-B220-83D2C366B4F0}" destId="{E4EAE3BC-A441-42EC-80FA-9CD4E273246D}" srcOrd="0" destOrd="0" presId="urn:microsoft.com/office/officeart/2005/8/layout/radial5"/>
    <dgm:cxn modelId="{820C51AE-48F0-433E-91C8-EDAE3E014B97}" type="presOf" srcId="{46A74242-3F25-43C9-B269-4CDD87E5E756}" destId="{04D861A2-77E9-4B00-86C3-27B9216F1E03}" srcOrd="0" destOrd="0" presId="urn:microsoft.com/office/officeart/2005/8/layout/radial5"/>
    <dgm:cxn modelId="{EA8B17B2-8DCA-445D-B5F7-6E39161AFBD4}" srcId="{9C1EEEAC-C03E-409B-BBFC-4F48C744CADF}" destId="{66BB4F23-F14E-4E5A-81BB-DD4DF14C7111}" srcOrd="2" destOrd="0" parTransId="{43BB449C-475C-4CA2-A1E8-13437007C7CF}" sibTransId="{2078A13D-A919-454E-9DDB-BE5698ACCDAD}"/>
    <dgm:cxn modelId="{E391014E-10BB-420F-B197-25E48BD2BA20}" type="presOf" srcId="{881A487C-909F-4488-B7A8-E9B6D29B93B5}" destId="{33AD3689-67BC-4249-A95C-BA694680F3B2}" srcOrd="1" destOrd="0" presId="urn:microsoft.com/office/officeart/2005/8/layout/radial5"/>
    <dgm:cxn modelId="{FF1A6711-7F87-4481-B654-655BDE81158C}" srcId="{9C1EEEAC-C03E-409B-BBFC-4F48C744CADF}" destId="{F8AE2945-6828-413A-86AB-3B9E26C51699}" srcOrd="5" destOrd="0" parTransId="{881A487C-909F-4488-B7A8-E9B6D29B93B5}" sibTransId="{5F06DD70-1885-4C76-971E-6BE6FA483CE8}"/>
    <dgm:cxn modelId="{F284D3CD-504A-40D3-AFB0-1EFC576C0D67}" type="presOf" srcId="{66BB4F23-F14E-4E5A-81BB-DD4DF14C7111}" destId="{5193A7EA-D634-44FF-9F00-D204DABA5E5E}" srcOrd="0" destOrd="0" presId="urn:microsoft.com/office/officeart/2005/8/layout/radial5"/>
    <dgm:cxn modelId="{59E4F130-C680-48F8-990F-71D9C1A72659}" type="presOf" srcId="{55F41D19-FE14-4410-B726-16BC0EBD6F52}" destId="{86F82BE1-5008-4E20-A338-5D0417B415EA}" srcOrd="1" destOrd="0" presId="urn:microsoft.com/office/officeart/2005/8/layout/radial5"/>
    <dgm:cxn modelId="{39A2318A-BE4B-413F-BFA4-BC108B3721C7}" type="presOf" srcId="{C328B02C-9F4D-4972-9DB1-9A7CCCEF9C50}" destId="{77B049EF-C89F-476A-839C-1871C294863A}" srcOrd="0" destOrd="0" presId="urn:microsoft.com/office/officeart/2005/8/layout/radial5"/>
    <dgm:cxn modelId="{9136DBEC-60C0-4501-9138-2497C1338312}" type="presOf" srcId="{86822C09-9403-48BC-8032-989711DCEA57}" destId="{DCD86C42-00F9-48EA-9A46-2AAE2AC1D3A2}" srcOrd="0" destOrd="0" presId="urn:microsoft.com/office/officeart/2005/8/layout/radial5"/>
    <dgm:cxn modelId="{8784E8D4-4D39-48AC-8B2F-ED8E20050D7E}" type="presOf" srcId="{43BB449C-475C-4CA2-A1E8-13437007C7CF}" destId="{492DC7E6-6259-40DF-A926-5074D193A035}" srcOrd="0" destOrd="0" presId="urn:microsoft.com/office/officeart/2005/8/layout/radial5"/>
    <dgm:cxn modelId="{C91FC65B-44B4-4FCC-A9E0-71793941200F}" type="presOf" srcId="{9C1EEEAC-C03E-409B-BBFC-4F48C744CADF}" destId="{294F7966-1BE4-4D75-853A-0FBE1D16ED0F}" srcOrd="0" destOrd="0" presId="urn:microsoft.com/office/officeart/2005/8/layout/radial5"/>
    <dgm:cxn modelId="{A2B2C315-A629-46F4-824C-488C02AADA1A}" type="presOf" srcId="{F8AE2945-6828-413A-86AB-3B9E26C51699}" destId="{86D30039-F16B-490C-816F-F524BE3197E0}" srcOrd="0" destOrd="0" presId="urn:microsoft.com/office/officeart/2005/8/layout/radial5"/>
    <dgm:cxn modelId="{6DBE92DF-2E6C-4143-8D89-CC015D6CE9E9}" type="presOf" srcId="{881A487C-909F-4488-B7A8-E9B6D29B93B5}" destId="{4D1A9CA7-8AED-49C0-9D12-1E4CBC5AF36F}" srcOrd="0" destOrd="0" presId="urn:microsoft.com/office/officeart/2005/8/layout/radial5"/>
    <dgm:cxn modelId="{C2068002-79AD-4B35-AC3E-3F60030D9463}" srcId="{C328B02C-9F4D-4972-9DB1-9A7CCCEF9C50}" destId="{9C1EEEAC-C03E-409B-BBFC-4F48C744CADF}" srcOrd="0" destOrd="0" parTransId="{CBE665E8-A014-44E9-AFA2-7181F5C4F231}" sibTransId="{94A30D59-3D3E-48C2-9DED-E5CA47AC76EE}"/>
    <dgm:cxn modelId="{165A0FE4-1193-43FC-A8B9-B7F68C8C5E99}" type="presOf" srcId="{319D4AE7-E614-433D-B57A-DDCFBB5F8A30}" destId="{06615163-245A-4204-ACB1-B2677C67A920}" srcOrd="1" destOrd="0" presId="urn:microsoft.com/office/officeart/2005/8/layout/radial5"/>
    <dgm:cxn modelId="{454D74BA-41C1-498C-9685-F6AA911AF822}" type="presOf" srcId="{3064B05C-2215-4B3C-96FF-E0F91F8745AC}" destId="{13195B93-AADA-4808-B5E3-F5F7A7EBF598}" srcOrd="0" destOrd="0" presId="urn:microsoft.com/office/officeart/2005/8/layout/radial5"/>
    <dgm:cxn modelId="{E7BAAEF0-375B-45D2-B991-0CA955E4F801}" type="presOf" srcId="{69B58C30-07DD-403A-B220-83D2C366B4F0}" destId="{BB8759C2-D72C-4FCB-AE42-58475940C1E7}" srcOrd="1" destOrd="0" presId="urn:microsoft.com/office/officeart/2005/8/layout/radial5"/>
    <dgm:cxn modelId="{71D993EE-C7F6-4BA9-ABA6-797C202E6976}" type="presOf" srcId="{842E5354-F242-4C07-BBD1-B85CB491AF3D}" destId="{03FF6DDE-221E-41DC-A04E-D120C84DD0B2}" srcOrd="0" destOrd="0" presId="urn:microsoft.com/office/officeart/2005/8/layout/radial5"/>
    <dgm:cxn modelId="{87F54626-93FE-4337-8217-9E582E60915F}" type="presOf" srcId="{55F41D19-FE14-4410-B726-16BC0EBD6F52}" destId="{37E92CF7-E5CC-4B84-AEA3-16AC2DEB661D}" srcOrd="0" destOrd="0" presId="urn:microsoft.com/office/officeart/2005/8/layout/radial5"/>
    <dgm:cxn modelId="{56F0EFAD-BBD7-4923-8E52-F2BCFD36C535}" type="presParOf" srcId="{77B049EF-C89F-476A-839C-1871C294863A}" destId="{294F7966-1BE4-4D75-853A-0FBE1D16ED0F}" srcOrd="0" destOrd="0" presId="urn:microsoft.com/office/officeart/2005/8/layout/radial5"/>
    <dgm:cxn modelId="{91161866-595E-476D-8BFE-5D368A10585B}" type="presParOf" srcId="{77B049EF-C89F-476A-839C-1871C294863A}" destId="{37E92CF7-E5CC-4B84-AEA3-16AC2DEB661D}" srcOrd="1" destOrd="0" presId="urn:microsoft.com/office/officeart/2005/8/layout/radial5"/>
    <dgm:cxn modelId="{D85C9C40-BA1D-479B-87CA-0B7D2FD3B9C3}" type="presParOf" srcId="{37E92CF7-E5CC-4B84-AEA3-16AC2DEB661D}" destId="{86F82BE1-5008-4E20-A338-5D0417B415EA}" srcOrd="0" destOrd="0" presId="urn:microsoft.com/office/officeart/2005/8/layout/radial5"/>
    <dgm:cxn modelId="{AA29AF5C-1EEB-4080-997D-5AF37295FB0C}" type="presParOf" srcId="{77B049EF-C89F-476A-839C-1871C294863A}" destId="{C236BAFC-E4A1-4E04-A6D9-317111ADFC9C}" srcOrd="2" destOrd="0" presId="urn:microsoft.com/office/officeart/2005/8/layout/radial5"/>
    <dgm:cxn modelId="{3D720DD5-FD24-42DA-996E-7647FA0EBEF5}" type="presParOf" srcId="{77B049EF-C89F-476A-839C-1871C294863A}" destId="{04D861A2-77E9-4B00-86C3-27B9216F1E03}" srcOrd="3" destOrd="0" presId="urn:microsoft.com/office/officeart/2005/8/layout/radial5"/>
    <dgm:cxn modelId="{3158E736-1AD0-4C68-9877-08C8750FDB69}" type="presParOf" srcId="{04D861A2-77E9-4B00-86C3-27B9216F1E03}" destId="{B4AC30ED-4214-47B2-8754-5699FDFC2257}" srcOrd="0" destOrd="0" presId="urn:microsoft.com/office/officeart/2005/8/layout/radial5"/>
    <dgm:cxn modelId="{F770C62D-FB68-4058-9483-D56AC25FDD0F}" type="presParOf" srcId="{77B049EF-C89F-476A-839C-1871C294863A}" destId="{03FF6DDE-221E-41DC-A04E-D120C84DD0B2}" srcOrd="4" destOrd="0" presId="urn:microsoft.com/office/officeart/2005/8/layout/radial5"/>
    <dgm:cxn modelId="{9878EB97-DF50-4633-BB7D-B60888CE1C44}" type="presParOf" srcId="{77B049EF-C89F-476A-839C-1871C294863A}" destId="{492DC7E6-6259-40DF-A926-5074D193A035}" srcOrd="5" destOrd="0" presId="urn:microsoft.com/office/officeart/2005/8/layout/radial5"/>
    <dgm:cxn modelId="{07859AFC-D98B-42EB-9E07-8672D5E51088}" type="presParOf" srcId="{492DC7E6-6259-40DF-A926-5074D193A035}" destId="{97E40D4F-FC92-44E6-A6A9-00EC167B75C0}" srcOrd="0" destOrd="0" presId="urn:microsoft.com/office/officeart/2005/8/layout/radial5"/>
    <dgm:cxn modelId="{22B74728-FCCA-4148-8245-2DE1646F08C3}" type="presParOf" srcId="{77B049EF-C89F-476A-839C-1871C294863A}" destId="{5193A7EA-D634-44FF-9F00-D204DABA5E5E}" srcOrd="6" destOrd="0" presId="urn:microsoft.com/office/officeart/2005/8/layout/radial5"/>
    <dgm:cxn modelId="{51182A77-36D3-4D7D-932A-45ECFEECF9A9}" type="presParOf" srcId="{77B049EF-C89F-476A-839C-1871C294863A}" destId="{E4EAE3BC-A441-42EC-80FA-9CD4E273246D}" srcOrd="7" destOrd="0" presId="urn:microsoft.com/office/officeart/2005/8/layout/radial5"/>
    <dgm:cxn modelId="{08399F26-E703-4F4F-BEB9-262A151E5C5E}" type="presParOf" srcId="{E4EAE3BC-A441-42EC-80FA-9CD4E273246D}" destId="{BB8759C2-D72C-4FCB-AE42-58475940C1E7}" srcOrd="0" destOrd="0" presId="urn:microsoft.com/office/officeart/2005/8/layout/radial5"/>
    <dgm:cxn modelId="{57C74D64-1B45-4C22-BEF8-F681276112F4}" type="presParOf" srcId="{77B049EF-C89F-476A-839C-1871C294863A}" destId="{DCD86C42-00F9-48EA-9A46-2AAE2AC1D3A2}" srcOrd="8" destOrd="0" presId="urn:microsoft.com/office/officeart/2005/8/layout/radial5"/>
    <dgm:cxn modelId="{725E5CDC-CDA2-41D4-852B-34AECD0BFC14}" type="presParOf" srcId="{77B049EF-C89F-476A-839C-1871C294863A}" destId="{ECB9EC29-584B-49D2-B12F-43275220A058}" srcOrd="9" destOrd="0" presId="urn:microsoft.com/office/officeart/2005/8/layout/radial5"/>
    <dgm:cxn modelId="{43E46E5E-DA00-46B8-B43F-07642E6BCD3A}" type="presParOf" srcId="{ECB9EC29-584B-49D2-B12F-43275220A058}" destId="{06615163-245A-4204-ACB1-B2677C67A920}" srcOrd="0" destOrd="0" presId="urn:microsoft.com/office/officeart/2005/8/layout/radial5"/>
    <dgm:cxn modelId="{5A6E6A0E-6119-40F9-A240-7F061586A6FD}" type="presParOf" srcId="{77B049EF-C89F-476A-839C-1871C294863A}" destId="{13195B93-AADA-4808-B5E3-F5F7A7EBF598}" srcOrd="10" destOrd="0" presId="urn:microsoft.com/office/officeart/2005/8/layout/radial5"/>
    <dgm:cxn modelId="{9661300D-8CF8-4DDE-9C77-97A3258E2C79}" type="presParOf" srcId="{77B049EF-C89F-476A-839C-1871C294863A}" destId="{4D1A9CA7-8AED-49C0-9D12-1E4CBC5AF36F}" srcOrd="11" destOrd="0" presId="urn:microsoft.com/office/officeart/2005/8/layout/radial5"/>
    <dgm:cxn modelId="{CBA64D4F-05C0-401C-96F3-29740D69D193}" type="presParOf" srcId="{4D1A9CA7-8AED-49C0-9D12-1E4CBC5AF36F}" destId="{33AD3689-67BC-4249-A95C-BA694680F3B2}" srcOrd="0" destOrd="0" presId="urn:microsoft.com/office/officeart/2005/8/layout/radial5"/>
    <dgm:cxn modelId="{D4656489-7C29-42B7-97D0-C053FFDFA898}" type="presParOf" srcId="{77B049EF-C89F-476A-839C-1871C294863A}" destId="{86D30039-F16B-490C-816F-F524BE3197E0}" srcOrd="12" destOrd="0" presId="urn:microsoft.com/office/officeart/2005/8/layout/radial5"/>
  </dgm:cxnLst>
  <dgm:bg/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788C38-35AA-45A8-AC09-680A1611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C3CD18-BD75-4A79-A0D3-8E1D04FCFFD3}">
      <dgm:prSet phldrT="[Text]" custT="1"/>
      <dgm:spPr>
        <a:solidFill>
          <a:srgbClr val="FF0000"/>
        </a:solidFill>
        <a:ln w="76200"/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বি</a:t>
          </a:r>
        </a:p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কমপ্লেক্স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3D7FC04-3551-4FE2-A8E9-80E32DF8E5D0}" type="parTrans" cxnId="{E8AE8147-50C6-4C65-85B6-09A07D1EB368}">
      <dgm:prSet/>
      <dgm:spPr/>
      <dgm:t>
        <a:bodyPr/>
        <a:lstStyle/>
        <a:p>
          <a:endParaRPr lang="en-US"/>
        </a:p>
      </dgm:t>
    </dgm:pt>
    <dgm:pt modelId="{4B1E1842-5D7D-4F66-B9B4-69749B50FD21}" type="sibTrans" cxnId="{E8AE8147-50C6-4C65-85B6-09A07D1EB368}">
      <dgm:prSet/>
      <dgm:spPr/>
      <dgm:t>
        <a:bodyPr/>
        <a:lstStyle/>
        <a:p>
          <a:endParaRPr lang="en-US"/>
        </a:p>
      </dgm:t>
    </dgm:pt>
    <dgm:pt modelId="{61B490BC-AE47-4AEF-BBD5-D29FEC0C8EFA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76200"/>
      </dgm:spPr>
      <dgm:t>
        <a:bodyPr/>
        <a:lstStyle/>
        <a:p>
          <a:r>
            <a:rPr lang="bn-BD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দুগ্ধ জাত খাদ্য</a:t>
          </a:r>
          <a:endParaRPr lang="en-US" sz="44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E6ADE1BD-AE3C-4C7D-BD79-26B3FA9F91E9}" type="parTrans" cxnId="{EE4BFDE3-D131-43B7-973F-F73CF35E9139}">
      <dgm:prSet/>
      <dgm:spPr/>
      <dgm:t>
        <a:bodyPr/>
        <a:lstStyle/>
        <a:p>
          <a:endParaRPr lang="en-US"/>
        </a:p>
      </dgm:t>
    </dgm:pt>
    <dgm:pt modelId="{561EB4CA-41DC-4AB6-B211-DD21B72C5C22}" type="sibTrans" cxnId="{EE4BFDE3-D131-43B7-973F-F73CF35E9139}">
      <dgm:prSet/>
      <dgm:spPr/>
      <dgm:t>
        <a:bodyPr/>
        <a:lstStyle/>
        <a:p>
          <a:endParaRPr lang="en-US"/>
        </a:p>
      </dgm:t>
    </dgm:pt>
    <dgm:pt modelId="{E6636C91-E96C-42AF-A1BB-13C62B97808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76200"/>
      </dgm:spPr>
      <dgm:t>
        <a:bodyPr/>
        <a:lstStyle/>
        <a:p>
          <a:r>
            <a:rPr lang="bn-BD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মাছ</a:t>
          </a:r>
          <a:endParaRPr lang="en-US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A8D14919-7A7B-4DA1-B08D-9FE80A2E4231}" type="parTrans" cxnId="{6E87A613-2E30-4E19-889F-423B835CDBE0}">
      <dgm:prSet/>
      <dgm:spPr/>
      <dgm:t>
        <a:bodyPr/>
        <a:lstStyle/>
        <a:p>
          <a:endParaRPr lang="en-US"/>
        </a:p>
      </dgm:t>
    </dgm:pt>
    <dgm:pt modelId="{60994A53-AE0F-456F-87A2-2CB112F668BF}" type="sibTrans" cxnId="{6E87A613-2E30-4E19-889F-423B835CDBE0}">
      <dgm:prSet/>
      <dgm:spPr/>
      <dgm:t>
        <a:bodyPr/>
        <a:lstStyle/>
        <a:p>
          <a:endParaRPr lang="en-US"/>
        </a:p>
      </dgm:t>
    </dgm:pt>
    <dgm:pt modelId="{D6689470-C1BB-45BD-BD12-52BEAF6AE4E1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57150"/>
      </dgm:spPr>
      <dgm:t>
        <a:bodyPr/>
        <a:lstStyle/>
        <a:p>
          <a:r>
            <a: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সবুজ শাক সবজি</a:t>
          </a:r>
          <a:endParaRPr lang="en-US" sz="36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8FB2DC47-3F65-4B53-B02E-CCEF10E88039}" type="parTrans" cxnId="{35537BC3-364D-427D-8799-164DD6C6AB09}">
      <dgm:prSet/>
      <dgm:spPr/>
      <dgm:t>
        <a:bodyPr/>
        <a:lstStyle/>
        <a:p>
          <a:endParaRPr lang="en-US"/>
        </a:p>
      </dgm:t>
    </dgm:pt>
    <dgm:pt modelId="{4D98F180-76C0-4BDF-8BDE-9756E46034C5}" type="sibTrans" cxnId="{35537BC3-364D-427D-8799-164DD6C6AB09}">
      <dgm:prSet/>
      <dgm:spPr/>
      <dgm:t>
        <a:bodyPr/>
        <a:lstStyle/>
        <a:p>
          <a:endParaRPr lang="en-US"/>
        </a:p>
      </dgm:t>
    </dgm:pt>
    <dgm:pt modelId="{55914CAF-B769-4611-ADCD-FF0822A97D7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76200"/>
      </dgm:spPr>
      <dgm:t>
        <a:bodyPr/>
        <a:lstStyle/>
        <a:p>
          <a:r>
            <a:rPr lang="bn-BD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মটরশুটি</a:t>
          </a:r>
          <a:endParaRPr lang="en-US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4CC32DB4-43C1-4E82-A58B-5AF9D6C2F618}" type="parTrans" cxnId="{E0259521-D162-4FB3-91A7-2CE80F5A371A}">
      <dgm:prSet/>
      <dgm:spPr/>
      <dgm:t>
        <a:bodyPr/>
        <a:lstStyle/>
        <a:p>
          <a:endParaRPr lang="en-US"/>
        </a:p>
      </dgm:t>
    </dgm:pt>
    <dgm:pt modelId="{96FD7319-9569-4F92-9E53-46FC17A0F358}" type="sibTrans" cxnId="{E0259521-D162-4FB3-91A7-2CE80F5A371A}">
      <dgm:prSet/>
      <dgm:spPr/>
      <dgm:t>
        <a:bodyPr/>
        <a:lstStyle/>
        <a:p>
          <a:endParaRPr lang="en-US"/>
        </a:p>
      </dgm:t>
    </dgm:pt>
    <dgm:pt modelId="{C3F96343-A0C3-48FF-9C52-9905CF07B307}" type="pres">
      <dgm:prSet presAssocID="{B5788C38-35AA-45A8-AC09-680A1611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B76203-6E5A-4AF3-AAF3-2076D68EFA23}" type="pres">
      <dgm:prSet presAssocID="{ADC3CD18-BD75-4A79-A0D3-8E1D04FCFFD3}" presName="centerShape" presStyleLbl="node0" presStyleIdx="0" presStyleCnt="1" custScaleX="151871"/>
      <dgm:spPr/>
      <dgm:t>
        <a:bodyPr/>
        <a:lstStyle/>
        <a:p>
          <a:endParaRPr lang="en-US"/>
        </a:p>
      </dgm:t>
    </dgm:pt>
    <dgm:pt modelId="{CB30327D-3CB5-493D-AAAC-DC77141B3DE7}" type="pres">
      <dgm:prSet presAssocID="{E6ADE1BD-AE3C-4C7D-BD79-26B3FA9F91E9}" presName="Name9" presStyleLbl="parChTrans1D2" presStyleIdx="0" presStyleCnt="4"/>
      <dgm:spPr/>
      <dgm:t>
        <a:bodyPr/>
        <a:lstStyle/>
        <a:p>
          <a:endParaRPr lang="en-US"/>
        </a:p>
      </dgm:t>
    </dgm:pt>
    <dgm:pt modelId="{8D929F8A-5260-43D7-B1FD-19C630579D29}" type="pres">
      <dgm:prSet presAssocID="{E6ADE1BD-AE3C-4C7D-BD79-26B3FA9F91E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984B2DC-7D8B-438E-90C9-C9849AF06ACB}" type="pres">
      <dgm:prSet presAssocID="{61B490BC-AE47-4AEF-BBD5-D29FEC0C8EFA}" presName="node" presStyleLbl="node1" presStyleIdx="0" presStyleCnt="4" custScaleX="208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B7581-418F-4C9C-AB02-247DD3AD365D}" type="pres">
      <dgm:prSet presAssocID="{A8D14919-7A7B-4DA1-B08D-9FE80A2E4231}" presName="Name9" presStyleLbl="parChTrans1D2" presStyleIdx="1" presStyleCnt="4"/>
      <dgm:spPr/>
      <dgm:t>
        <a:bodyPr/>
        <a:lstStyle/>
        <a:p>
          <a:endParaRPr lang="en-US"/>
        </a:p>
      </dgm:t>
    </dgm:pt>
    <dgm:pt modelId="{DA29BAFB-5D96-4E66-8A1A-A4561C6DD9E4}" type="pres">
      <dgm:prSet presAssocID="{A8D14919-7A7B-4DA1-B08D-9FE80A2E423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ABDA0BA-35BF-4220-A575-C1579003772F}" type="pres">
      <dgm:prSet presAssocID="{E6636C91-E96C-42AF-A1BB-13C62B97808D}" presName="node" presStyleLbl="node1" presStyleIdx="1" presStyleCnt="4" custScaleX="141141" custScaleY="154290" custRadScaleRad="139461" custRadScaleInc="-12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F95C3-F66E-43AE-AFC9-FE04F87E1D43}" type="pres">
      <dgm:prSet presAssocID="{8FB2DC47-3F65-4B53-B02E-CCEF10E88039}" presName="Name9" presStyleLbl="parChTrans1D2" presStyleIdx="2" presStyleCnt="4"/>
      <dgm:spPr/>
      <dgm:t>
        <a:bodyPr/>
        <a:lstStyle/>
        <a:p>
          <a:endParaRPr lang="en-US"/>
        </a:p>
      </dgm:t>
    </dgm:pt>
    <dgm:pt modelId="{DDCCEEF9-5977-4D96-94F4-E67D7BBD02E2}" type="pres">
      <dgm:prSet presAssocID="{8FB2DC47-3F65-4B53-B02E-CCEF10E8803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50DAFD3-15AD-4FD8-84F5-A3D69CDEEE2B}" type="pres">
      <dgm:prSet presAssocID="{D6689470-C1BB-45BD-BD12-52BEAF6AE4E1}" presName="node" presStyleLbl="node1" presStyleIdx="2" presStyleCnt="4" custScaleX="208580" custRadScaleRad="114298" custRadScaleInc="-61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C5193-8516-4A84-BD60-246CB8F530F1}" type="pres">
      <dgm:prSet presAssocID="{4CC32DB4-43C1-4E82-A58B-5AF9D6C2F618}" presName="Name9" presStyleLbl="parChTrans1D2" presStyleIdx="3" presStyleCnt="4"/>
      <dgm:spPr/>
      <dgm:t>
        <a:bodyPr/>
        <a:lstStyle/>
        <a:p>
          <a:endParaRPr lang="en-US"/>
        </a:p>
      </dgm:t>
    </dgm:pt>
    <dgm:pt modelId="{193538B3-64C6-4FFC-93FE-133CC84A369C}" type="pres">
      <dgm:prSet presAssocID="{4CC32DB4-43C1-4E82-A58B-5AF9D6C2F61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F30A7B0-63B8-4E96-9B6C-0B4B58E75706}" type="pres">
      <dgm:prSet presAssocID="{55914CAF-B769-4611-ADCD-FF0822A97D75}" presName="node" presStyleLbl="node1" presStyleIdx="3" presStyleCnt="4" custScaleX="172606" custRadScaleRad="142345" custRadScaleInc="-41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292FA0-D47C-4081-98CE-3D70BDBB3347}" type="presOf" srcId="{A8D14919-7A7B-4DA1-B08D-9FE80A2E4231}" destId="{DC1B7581-418F-4C9C-AB02-247DD3AD365D}" srcOrd="0" destOrd="0" presId="urn:microsoft.com/office/officeart/2005/8/layout/radial1"/>
    <dgm:cxn modelId="{FD43FAC5-79E4-418F-A689-25BA23F3B22A}" type="presOf" srcId="{B5788C38-35AA-45A8-AC09-680A1611A38D}" destId="{C3F96343-A0C3-48FF-9C52-9905CF07B307}" srcOrd="0" destOrd="0" presId="urn:microsoft.com/office/officeart/2005/8/layout/radial1"/>
    <dgm:cxn modelId="{CD4EFE4F-4248-4A38-A71C-8D08E4E5A51A}" type="presOf" srcId="{E6ADE1BD-AE3C-4C7D-BD79-26B3FA9F91E9}" destId="{8D929F8A-5260-43D7-B1FD-19C630579D29}" srcOrd="1" destOrd="0" presId="urn:microsoft.com/office/officeart/2005/8/layout/radial1"/>
    <dgm:cxn modelId="{3D33D7CE-4071-4AAB-87F1-3B2B12FDB40C}" type="presOf" srcId="{55914CAF-B769-4611-ADCD-FF0822A97D75}" destId="{5F30A7B0-63B8-4E96-9B6C-0B4B58E75706}" srcOrd="0" destOrd="0" presId="urn:microsoft.com/office/officeart/2005/8/layout/radial1"/>
    <dgm:cxn modelId="{EE4BFDE3-D131-43B7-973F-F73CF35E9139}" srcId="{ADC3CD18-BD75-4A79-A0D3-8E1D04FCFFD3}" destId="{61B490BC-AE47-4AEF-BBD5-D29FEC0C8EFA}" srcOrd="0" destOrd="0" parTransId="{E6ADE1BD-AE3C-4C7D-BD79-26B3FA9F91E9}" sibTransId="{561EB4CA-41DC-4AB6-B211-DD21B72C5C22}"/>
    <dgm:cxn modelId="{F5CCC682-3332-496D-9E31-1CB43DFBE6BD}" type="presOf" srcId="{D6689470-C1BB-45BD-BD12-52BEAF6AE4E1}" destId="{950DAFD3-15AD-4FD8-84F5-A3D69CDEEE2B}" srcOrd="0" destOrd="0" presId="urn:microsoft.com/office/officeart/2005/8/layout/radial1"/>
    <dgm:cxn modelId="{E4AFEFC3-174C-44B5-A782-C9782E401509}" type="presOf" srcId="{8FB2DC47-3F65-4B53-B02E-CCEF10E88039}" destId="{DDCCEEF9-5977-4D96-94F4-E67D7BBD02E2}" srcOrd="1" destOrd="0" presId="urn:microsoft.com/office/officeart/2005/8/layout/radial1"/>
    <dgm:cxn modelId="{B11D86CD-3976-425F-976B-4E8B3B04BF92}" type="presOf" srcId="{4CC32DB4-43C1-4E82-A58B-5AF9D6C2F618}" destId="{193538B3-64C6-4FFC-93FE-133CC84A369C}" srcOrd="1" destOrd="0" presId="urn:microsoft.com/office/officeart/2005/8/layout/radial1"/>
    <dgm:cxn modelId="{DFDD9810-DDEE-4121-A5FF-FB34B32B8F92}" type="presOf" srcId="{E6ADE1BD-AE3C-4C7D-BD79-26B3FA9F91E9}" destId="{CB30327D-3CB5-493D-AAAC-DC77141B3DE7}" srcOrd="0" destOrd="0" presId="urn:microsoft.com/office/officeart/2005/8/layout/radial1"/>
    <dgm:cxn modelId="{4F541CC6-6CB0-4B0F-950B-7488DEC1A05F}" type="presOf" srcId="{4CC32DB4-43C1-4E82-A58B-5AF9D6C2F618}" destId="{01AC5193-8516-4A84-BD60-246CB8F530F1}" srcOrd="0" destOrd="0" presId="urn:microsoft.com/office/officeart/2005/8/layout/radial1"/>
    <dgm:cxn modelId="{C55AE18B-E0F0-4C58-82A7-B5BD7AA98D17}" type="presOf" srcId="{E6636C91-E96C-42AF-A1BB-13C62B97808D}" destId="{1ABDA0BA-35BF-4220-A575-C1579003772F}" srcOrd="0" destOrd="0" presId="urn:microsoft.com/office/officeart/2005/8/layout/radial1"/>
    <dgm:cxn modelId="{0F227EAC-0CB8-4C1A-8327-3A1F0A026CED}" type="presOf" srcId="{8FB2DC47-3F65-4B53-B02E-CCEF10E88039}" destId="{CC2F95C3-F66E-43AE-AFC9-FE04F87E1D43}" srcOrd="0" destOrd="0" presId="urn:microsoft.com/office/officeart/2005/8/layout/radial1"/>
    <dgm:cxn modelId="{E0259521-D162-4FB3-91A7-2CE80F5A371A}" srcId="{ADC3CD18-BD75-4A79-A0D3-8E1D04FCFFD3}" destId="{55914CAF-B769-4611-ADCD-FF0822A97D75}" srcOrd="3" destOrd="0" parTransId="{4CC32DB4-43C1-4E82-A58B-5AF9D6C2F618}" sibTransId="{96FD7319-9569-4F92-9E53-46FC17A0F358}"/>
    <dgm:cxn modelId="{3E1EFF09-A172-4BBA-9308-88AD9F197642}" type="presOf" srcId="{61B490BC-AE47-4AEF-BBD5-D29FEC0C8EFA}" destId="{7984B2DC-7D8B-438E-90C9-C9849AF06ACB}" srcOrd="0" destOrd="0" presId="urn:microsoft.com/office/officeart/2005/8/layout/radial1"/>
    <dgm:cxn modelId="{E8AE8147-50C6-4C65-85B6-09A07D1EB368}" srcId="{B5788C38-35AA-45A8-AC09-680A1611A38D}" destId="{ADC3CD18-BD75-4A79-A0D3-8E1D04FCFFD3}" srcOrd="0" destOrd="0" parTransId="{93D7FC04-3551-4FE2-A8E9-80E32DF8E5D0}" sibTransId="{4B1E1842-5D7D-4F66-B9B4-69749B50FD21}"/>
    <dgm:cxn modelId="{35537BC3-364D-427D-8799-164DD6C6AB09}" srcId="{ADC3CD18-BD75-4A79-A0D3-8E1D04FCFFD3}" destId="{D6689470-C1BB-45BD-BD12-52BEAF6AE4E1}" srcOrd="2" destOrd="0" parTransId="{8FB2DC47-3F65-4B53-B02E-CCEF10E88039}" sibTransId="{4D98F180-76C0-4BDF-8BDE-9756E46034C5}"/>
    <dgm:cxn modelId="{573D04E9-2FC3-4985-88B6-6D524CC5D07D}" type="presOf" srcId="{A8D14919-7A7B-4DA1-B08D-9FE80A2E4231}" destId="{DA29BAFB-5D96-4E66-8A1A-A4561C6DD9E4}" srcOrd="1" destOrd="0" presId="urn:microsoft.com/office/officeart/2005/8/layout/radial1"/>
    <dgm:cxn modelId="{6E87A613-2E30-4E19-889F-423B835CDBE0}" srcId="{ADC3CD18-BD75-4A79-A0D3-8E1D04FCFFD3}" destId="{E6636C91-E96C-42AF-A1BB-13C62B97808D}" srcOrd="1" destOrd="0" parTransId="{A8D14919-7A7B-4DA1-B08D-9FE80A2E4231}" sibTransId="{60994A53-AE0F-456F-87A2-2CB112F668BF}"/>
    <dgm:cxn modelId="{560212F0-957C-407F-A56E-E889FFB19ACE}" type="presOf" srcId="{ADC3CD18-BD75-4A79-A0D3-8E1D04FCFFD3}" destId="{A5B76203-6E5A-4AF3-AAF3-2076D68EFA23}" srcOrd="0" destOrd="0" presId="urn:microsoft.com/office/officeart/2005/8/layout/radial1"/>
    <dgm:cxn modelId="{5D190F58-1A0C-4D99-AC8A-87A7102E70BB}" type="presParOf" srcId="{C3F96343-A0C3-48FF-9C52-9905CF07B307}" destId="{A5B76203-6E5A-4AF3-AAF3-2076D68EFA23}" srcOrd="0" destOrd="0" presId="urn:microsoft.com/office/officeart/2005/8/layout/radial1"/>
    <dgm:cxn modelId="{9ED0DE0B-91F6-4811-9EBC-062F4D7E056B}" type="presParOf" srcId="{C3F96343-A0C3-48FF-9C52-9905CF07B307}" destId="{CB30327D-3CB5-493D-AAAC-DC77141B3DE7}" srcOrd="1" destOrd="0" presId="urn:microsoft.com/office/officeart/2005/8/layout/radial1"/>
    <dgm:cxn modelId="{0276B32A-976B-4953-AA62-F0D858B0C696}" type="presParOf" srcId="{CB30327D-3CB5-493D-AAAC-DC77141B3DE7}" destId="{8D929F8A-5260-43D7-B1FD-19C630579D29}" srcOrd="0" destOrd="0" presId="urn:microsoft.com/office/officeart/2005/8/layout/radial1"/>
    <dgm:cxn modelId="{B29FEFF1-33CB-41B6-87D1-0494E2AB491E}" type="presParOf" srcId="{C3F96343-A0C3-48FF-9C52-9905CF07B307}" destId="{7984B2DC-7D8B-438E-90C9-C9849AF06ACB}" srcOrd="2" destOrd="0" presId="urn:microsoft.com/office/officeart/2005/8/layout/radial1"/>
    <dgm:cxn modelId="{4C3C8FEC-45F4-4B68-B945-5379267CCF8E}" type="presParOf" srcId="{C3F96343-A0C3-48FF-9C52-9905CF07B307}" destId="{DC1B7581-418F-4C9C-AB02-247DD3AD365D}" srcOrd="3" destOrd="0" presId="urn:microsoft.com/office/officeart/2005/8/layout/radial1"/>
    <dgm:cxn modelId="{457682F4-A5B7-4042-8286-F2269746F210}" type="presParOf" srcId="{DC1B7581-418F-4C9C-AB02-247DD3AD365D}" destId="{DA29BAFB-5D96-4E66-8A1A-A4561C6DD9E4}" srcOrd="0" destOrd="0" presId="urn:microsoft.com/office/officeart/2005/8/layout/radial1"/>
    <dgm:cxn modelId="{93150B97-B7CA-4913-BD9A-FD25F687860C}" type="presParOf" srcId="{C3F96343-A0C3-48FF-9C52-9905CF07B307}" destId="{1ABDA0BA-35BF-4220-A575-C1579003772F}" srcOrd="4" destOrd="0" presId="urn:microsoft.com/office/officeart/2005/8/layout/radial1"/>
    <dgm:cxn modelId="{C56E687F-3BD7-4BB5-A44D-28E575A6B77E}" type="presParOf" srcId="{C3F96343-A0C3-48FF-9C52-9905CF07B307}" destId="{CC2F95C3-F66E-43AE-AFC9-FE04F87E1D43}" srcOrd="5" destOrd="0" presId="urn:microsoft.com/office/officeart/2005/8/layout/radial1"/>
    <dgm:cxn modelId="{131EFC92-8575-47F4-AA94-23537706E493}" type="presParOf" srcId="{CC2F95C3-F66E-43AE-AFC9-FE04F87E1D43}" destId="{DDCCEEF9-5977-4D96-94F4-E67D7BBD02E2}" srcOrd="0" destOrd="0" presId="urn:microsoft.com/office/officeart/2005/8/layout/radial1"/>
    <dgm:cxn modelId="{6A203133-525D-41A0-B80B-7628087E47BA}" type="presParOf" srcId="{C3F96343-A0C3-48FF-9C52-9905CF07B307}" destId="{950DAFD3-15AD-4FD8-84F5-A3D69CDEEE2B}" srcOrd="6" destOrd="0" presId="urn:microsoft.com/office/officeart/2005/8/layout/radial1"/>
    <dgm:cxn modelId="{442960E9-BDEF-4AD2-B23C-306468E06031}" type="presParOf" srcId="{C3F96343-A0C3-48FF-9C52-9905CF07B307}" destId="{01AC5193-8516-4A84-BD60-246CB8F530F1}" srcOrd="7" destOrd="0" presId="urn:microsoft.com/office/officeart/2005/8/layout/radial1"/>
    <dgm:cxn modelId="{9A62E8DE-6481-4F42-A429-52FCAEDF80A2}" type="presParOf" srcId="{01AC5193-8516-4A84-BD60-246CB8F530F1}" destId="{193538B3-64C6-4FFC-93FE-133CC84A369C}" srcOrd="0" destOrd="0" presId="urn:microsoft.com/office/officeart/2005/8/layout/radial1"/>
    <dgm:cxn modelId="{EE6CCCFC-D59E-4636-B2F6-94589A737AF2}" type="presParOf" srcId="{C3F96343-A0C3-48FF-9C52-9905CF07B307}" destId="{5F30A7B0-63B8-4E96-9B6C-0B4B58E7570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4CD072-9A05-4E9C-9F2C-C4F8EBD072AB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F611387-F712-4768-B34A-BA088F674CFD}">
      <dgm:prSet phldrT="[Text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ভিটামিন সি এর উৎস</a:t>
          </a:r>
          <a:endParaRPr lang="en-US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9BA8821-BB5A-48AD-899D-EEB1F372DAB1}" type="parTrans" cxnId="{56F13137-6D54-4B24-A4D8-380717CA3614}">
      <dgm:prSet/>
      <dgm:spPr/>
      <dgm:t>
        <a:bodyPr/>
        <a:lstStyle/>
        <a:p>
          <a:endParaRPr lang="en-US"/>
        </a:p>
      </dgm:t>
    </dgm:pt>
    <dgm:pt modelId="{DF83DCA5-1C6D-453B-91B0-A13E09D12A3D}" type="sibTrans" cxnId="{56F13137-6D54-4B24-A4D8-380717CA3614}">
      <dgm:prSet/>
      <dgm:spPr/>
      <dgm:t>
        <a:bodyPr/>
        <a:lstStyle/>
        <a:p>
          <a:endParaRPr lang="en-US"/>
        </a:p>
      </dgm:t>
    </dgm:pt>
    <dgm:pt modelId="{EE7D83E8-CD6F-43AD-B92D-FD3D67747EB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76200"/>
      </dgm:spPr>
      <dgm:t>
        <a:bodyPr/>
        <a:lstStyle/>
        <a:p>
          <a:r>
            <a:rPr lang="bn-BD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লেবু</a:t>
          </a:r>
          <a:endParaRPr lang="en-US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A1A63C4B-5054-469B-8859-C3D28EE21C5A}" type="parTrans" cxnId="{FD1F2D11-8EE5-4D9D-A359-68A9A811CB3C}">
      <dgm:prSet/>
      <dgm:spPr/>
      <dgm:t>
        <a:bodyPr/>
        <a:lstStyle/>
        <a:p>
          <a:endParaRPr lang="en-US"/>
        </a:p>
      </dgm:t>
    </dgm:pt>
    <dgm:pt modelId="{90D78D20-5D13-489F-9DC0-3D61CEC17076}" type="sibTrans" cxnId="{FD1F2D11-8EE5-4D9D-A359-68A9A811CB3C}">
      <dgm:prSet/>
      <dgm:spPr/>
      <dgm:t>
        <a:bodyPr/>
        <a:lstStyle/>
        <a:p>
          <a:endParaRPr lang="en-US"/>
        </a:p>
      </dgm:t>
    </dgm:pt>
    <dgm:pt modelId="{46AA9633-C642-4E29-9622-D2F68076608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76200"/>
      </dgm:spPr>
      <dgm:t>
        <a:bodyPr/>
        <a:lstStyle/>
        <a:p>
          <a:r>
            <a:rPr lang="bn-BD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টমেটো</a:t>
          </a:r>
          <a:endParaRPr lang="en-US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AD2BE935-DCC0-4B27-9CCC-E6382EC4E084}" type="parTrans" cxnId="{2315922D-B0D2-4204-AA3B-1D36C5BF3F87}">
      <dgm:prSet/>
      <dgm:spPr/>
      <dgm:t>
        <a:bodyPr/>
        <a:lstStyle/>
        <a:p>
          <a:endParaRPr lang="en-US"/>
        </a:p>
      </dgm:t>
    </dgm:pt>
    <dgm:pt modelId="{049D2828-962E-4D0C-B044-683D1A9B404D}" type="sibTrans" cxnId="{2315922D-B0D2-4204-AA3B-1D36C5BF3F87}">
      <dgm:prSet/>
      <dgm:spPr/>
      <dgm:t>
        <a:bodyPr/>
        <a:lstStyle/>
        <a:p>
          <a:endParaRPr lang="en-US"/>
        </a:p>
      </dgm:t>
    </dgm:pt>
    <dgm:pt modelId="{6252555F-8A3E-4F16-BD20-0F4C68140A92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76200"/>
      </dgm:spPr>
      <dgm:t>
        <a:bodyPr/>
        <a:lstStyle/>
        <a:p>
          <a:r>
            <a:rPr lang="bn-BD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আমলকি</a:t>
          </a:r>
          <a:endParaRPr lang="en-US" dirty="0">
            <a:solidFill>
              <a:schemeClr val="accent1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55ECF160-6AA0-4F36-9414-26E676D58DC8}" type="parTrans" cxnId="{67E871F5-4B3B-403E-8B1B-D04596075A7E}">
      <dgm:prSet/>
      <dgm:spPr/>
      <dgm:t>
        <a:bodyPr/>
        <a:lstStyle/>
        <a:p>
          <a:endParaRPr lang="en-US"/>
        </a:p>
      </dgm:t>
    </dgm:pt>
    <dgm:pt modelId="{90DF0C6B-DD0B-4493-B629-872A5E2B2F10}" type="sibTrans" cxnId="{67E871F5-4B3B-403E-8B1B-D04596075A7E}">
      <dgm:prSet/>
      <dgm:spPr/>
      <dgm:t>
        <a:bodyPr/>
        <a:lstStyle/>
        <a:p>
          <a:endParaRPr lang="en-US"/>
        </a:p>
      </dgm:t>
    </dgm:pt>
    <dgm:pt modelId="{A979AFDA-CFDF-4D2B-AEDB-F2FD0AF84A31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76200"/>
      </dgm:spPr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পেয়ারা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BFB9FC83-3945-49A7-BE56-8EA578939504}" type="parTrans" cxnId="{B4755F6A-424E-4FBA-9B29-4FC915094AC9}">
      <dgm:prSet/>
      <dgm:spPr/>
      <dgm:t>
        <a:bodyPr/>
        <a:lstStyle/>
        <a:p>
          <a:endParaRPr lang="en-US"/>
        </a:p>
      </dgm:t>
    </dgm:pt>
    <dgm:pt modelId="{DCE42270-FB2D-4ADD-B2E8-07CE127E8453}" type="sibTrans" cxnId="{B4755F6A-424E-4FBA-9B29-4FC915094AC9}">
      <dgm:prSet/>
      <dgm:spPr/>
      <dgm:t>
        <a:bodyPr/>
        <a:lstStyle/>
        <a:p>
          <a:endParaRPr lang="en-US"/>
        </a:p>
      </dgm:t>
    </dgm:pt>
    <dgm:pt modelId="{7D85D389-2B51-4D44-AC4A-730E32454361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76200"/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কমলা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A627FF4-968A-4378-9855-D63FD8C565C0}" type="parTrans" cxnId="{57ACD8AD-9D3B-4C75-9DE3-45A33D81ABB0}">
      <dgm:prSet/>
      <dgm:spPr/>
      <dgm:t>
        <a:bodyPr/>
        <a:lstStyle/>
        <a:p>
          <a:endParaRPr lang="en-US"/>
        </a:p>
      </dgm:t>
    </dgm:pt>
    <dgm:pt modelId="{81A5E6C0-D00B-488E-BA97-0E01AA16B9C1}" type="sibTrans" cxnId="{57ACD8AD-9D3B-4C75-9DE3-45A33D81ABB0}">
      <dgm:prSet/>
      <dgm:spPr/>
      <dgm:t>
        <a:bodyPr/>
        <a:lstStyle/>
        <a:p>
          <a:endParaRPr lang="en-US"/>
        </a:p>
      </dgm:t>
    </dgm:pt>
    <dgm:pt modelId="{E47ECB8E-0E49-48C4-9165-B493C54144DD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76200"/>
      </dgm:spPr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বাধাকপি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CBE494A-0594-4A94-85ED-FDACA0EA4A1D}" type="parTrans" cxnId="{D2240847-8029-4110-8251-1D2AF068C10E}">
      <dgm:prSet/>
      <dgm:spPr/>
      <dgm:t>
        <a:bodyPr/>
        <a:lstStyle/>
        <a:p>
          <a:endParaRPr lang="en-US"/>
        </a:p>
      </dgm:t>
    </dgm:pt>
    <dgm:pt modelId="{AFD5E14A-A8C6-4E09-BE09-CC421DE17B9D}" type="sibTrans" cxnId="{D2240847-8029-4110-8251-1D2AF068C10E}">
      <dgm:prSet/>
      <dgm:spPr/>
      <dgm:t>
        <a:bodyPr/>
        <a:lstStyle/>
        <a:p>
          <a:endParaRPr lang="en-US"/>
        </a:p>
      </dgm:t>
    </dgm:pt>
    <dgm:pt modelId="{4035F11F-4A8F-4FA6-B871-758EC5C8F15A}" type="pres">
      <dgm:prSet presAssocID="{CA4CD072-9A05-4E9C-9F2C-C4F8EBD072A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3D1072-DDB7-4C0E-B978-FB838A29D7C3}" type="pres">
      <dgm:prSet presAssocID="{CF611387-F712-4768-B34A-BA088F674CFD}" presName="centerShape" presStyleLbl="node0" presStyleIdx="0" presStyleCnt="1" custScaleX="129949" custScaleY="129949"/>
      <dgm:spPr/>
      <dgm:t>
        <a:bodyPr/>
        <a:lstStyle/>
        <a:p>
          <a:endParaRPr lang="en-US"/>
        </a:p>
      </dgm:t>
    </dgm:pt>
    <dgm:pt modelId="{164D16FB-9738-4B97-959C-8DBB96096CAC}" type="pres">
      <dgm:prSet presAssocID="{A1A63C4B-5054-469B-8859-C3D28EE21C5A}" presName="parTrans" presStyleLbl="sibTrans2D1" presStyleIdx="0" presStyleCnt="6"/>
      <dgm:spPr/>
      <dgm:t>
        <a:bodyPr/>
        <a:lstStyle/>
        <a:p>
          <a:endParaRPr lang="en-US"/>
        </a:p>
      </dgm:t>
    </dgm:pt>
    <dgm:pt modelId="{29F9AAB7-95DB-44B3-A897-4C2951C46FB2}" type="pres">
      <dgm:prSet presAssocID="{A1A63C4B-5054-469B-8859-C3D28EE21C5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3B712E3-A543-4E2E-BD37-908380EAF067}" type="pres">
      <dgm:prSet presAssocID="{EE7D83E8-CD6F-43AD-B92D-FD3D67747EB4}" presName="node" presStyleLbl="node1" presStyleIdx="0" presStyleCnt="6" custScaleX="150616" custRadScaleRad="100166" custRadScaleInc="-1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2FBB5-494B-437A-826C-82A07C326C95}" type="pres">
      <dgm:prSet presAssocID="{6A627FF4-968A-4378-9855-D63FD8C565C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24361D97-1D50-4187-B95F-501972866E6A}" type="pres">
      <dgm:prSet presAssocID="{6A627FF4-968A-4378-9855-D63FD8C565C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3701BAC-8204-49C0-8D5D-9F1A5E4B3657}" type="pres">
      <dgm:prSet presAssocID="{7D85D389-2B51-4D44-AC4A-730E32454361}" presName="node" presStyleLbl="node1" presStyleIdx="1" presStyleCnt="6" custScaleX="113487" custScaleY="155691" custRadScaleRad="130100" custRadScaleInc="7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1E578-3701-4D7D-AE47-C5E0E7E82C80}" type="pres">
      <dgm:prSet presAssocID="{4CBE494A-0594-4A94-85ED-FDACA0EA4A1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DB8E949C-198C-4E91-BFFD-464714048C18}" type="pres">
      <dgm:prSet presAssocID="{4CBE494A-0594-4A94-85ED-FDACA0EA4A1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0F82347-84DE-4269-A98D-51C44697DCFD}" type="pres">
      <dgm:prSet presAssocID="{E47ECB8E-0E49-48C4-9165-B493C54144DD}" presName="node" presStyleLbl="node1" presStyleIdx="2" presStyleCnt="6" custScaleX="136295" custScaleY="127846" custRadScaleRad="138775" custRadScaleInc="4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16710-32CE-4B56-86BD-80DC1698E74C}" type="pres">
      <dgm:prSet presAssocID="{AD2BE935-DCC0-4B27-9CCC-E6382EC4E084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26F5295-8BB2-4E21-ADB3-B37519A664C8}" type="pres">
      <dgm:prSet presAssocID="{AD2BE935-DCC0-4B27-9CCC-E6382EC4E084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A515B67-000F-421E-959D-B5AA57813DC0}" type="pres">
      <dgm:prSet presAssocID="{46AA9633-C642-4E29-9622-D2F68076608D}" presName="node" presStyleLbl="node1" presStyleIdx="3" presStyleCnt="6" custScaleX="128263" custRadScaleRad="101978" custRadScaleInc="1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72B5-6058-442B-9DA6-B1FD9E639B7C}" type="pres">
      <dgm:prSet presAssocID="{55ECF160-6AA0-4F36-9414-26E676D58DC8}" presName="parTrans" presStyleLbl="sibTrans2D1" presStyleIdx="4" presStyleCnt="6"/>
      <dgm:spPr/>
      <dgm:t>
        <a:bodyPr/>
        <a:lstStyle/>
        <a:p>
          <a:endParaRPr lang="en-US"/>
        </a:p>
      </dgm:t>
    </dgm:pt>
    <dgm:pt modelId="{07CD8366-F126-4A1E-8AE0-03136378DE43}" type="pres">
      <dgm:prSet presAssocID="{55ECF160-6AA0-4F36-9414-26E676D58DC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986776F-3162-449F-8349-774B904B2292}" type="pres">
      <dgm:prSet presAssocID="{6252555F-8A3E-4F16-BD20-0F4C68140A92}" presName="node" presStyleLbl="node1" presStyleIdx="4" presStyleCnt="6" custScaleX="137544" custRadScaleRad="141331" custRadScaleInc="2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9B90E-960D-499F-BFF6-159B09186B39}" type="pres">
      <dgm:prSet presAssocID="{BFB9FC83-3945-49A7-BE56-8EA578939504}" presName="parTrans" presStyleLbl="sibTrans2D1" presStyleIdx="5" presStyleCnt="6"/>
      <dgm:spPr/>
      <dgm:t>
        <a:bodyPr/>
        <a:lstStyle/>
        <a:p>
          <a:endParaRPr lang="en-US"/>
        </a:p>
      </dgm:t>
    </dgm:pt>
    <dgm:pt modelId="{255D71A0-E0AA-4DDC-A9C0-8ED3A289568E}" type="pres">
      <dgm:prSet presAssocID="{BFB9FC83-3945-49A7-BE56-8EA57893950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A0DC232-21EA-4BFD-AD53-06359D407D09}" type="pres">
      <dgm:prSet presAssocID="{A979AFDA-CFDF-4D2B-AEDB-F2FD0AF84A31}" presName="node" presStyleLbl="node1" presStyleIdx="5" presStyleCnt="6" custScaleY="141335" custRadScaleRad="149015" custRadScaleInc="13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1F2D11-8EE5-4D9D-A359-68A9A811CB3C}" srcId="{CF611387-F712-4768-B34A-BA088F674CFD}" destId="{EE7D83E8-CD6F-43AD-B92D-FD3D67747EB4}" srcOrd="0" destOrd="0" parTransId="{A1A63C4B-5054-469B-8859-C3D28EE21C5A}" sibTransId="{90D78D20-5D13-489F-9DC0-3D61CEC17076}"/>
    <dgm:cxn modelId="{24752954-77B9-4D8B-8EB0-BBF0A9E96B55}" type="presOf" srcId="{46AA9633-C642-4E29-9622-D2F68076608D}" destId="{7A515B67-000F-421E-959D-B5AA57813DC0}" srcOrd="0" destOrd="0" presId="urn:microsoft.com/office/officeart/2005/8/layout/radial5"/>
    <dgm:cxn modelId="{E4844340-FA75-422D-979A-EDDA44883E6C}" type="presOf" srcId="{7D85D389-2B51-4D44-AC4A-730E32454361}" destId="{73701BAC-8204-49C0-8D5D-9F1A5E4B3657}" srcOrd="0" destOrd="0" presId="urn:microsoft.com/office/officeart/2005/8/layout/radial5"/>
    <dgm:cxn modelId="{77D00207-E9BF-4A5F-BC76-B0A304B8C4EA}" type="presOf" srcId="{BFB9FC83-3945-49A7-BE56-8EA578939504}" destId="{255D71A0-E0AA-4DDC-A9C0-8ED3A289568E}" srcOrd="1" destOrd="0" presId="urn:microsoft.com/office/officeart/2005/8/layout/radial5"/>
    <dgm:cxn modelId="{EFCF5FD4-0D09-457D-8241-485DAF81F9E0}" type="presOf" srcId="{BFB9FC83-3945-49A7-BE56-8EA578939504}" destId="{A749B90E-960D-499F-BFF6-159B09186B39}" srcOrd="0" destOrd="0" presId="urn:microsoft.com/office/officeart/2005/8/layout/radial5"/>
    <dgm:cxn modelId="{37189286-FA66-4D28-BA75-4C743116152B}" type="presOf" srcId="{AD2BE935-DCC0-4B27-9CCC-E6382EC4E084}" destId="{DE516710-32CE-4B56-86BD-80DC1698E74C}" srcOrd="0" destOrd="0" presId="urn:microsoft.com/office/officeart/2005/8/layout/radial5"/>
    <dgm:cxn modelId="{165C730A-9DB8-454B-B082-E12A49452DB7}" type="presOf" srcId="{55ECF160-6AA0-4F36-9414-26E676D58DC8}" destId="{07CD8366-F126-4A1E-8AE0-03136378DE43}" srcOrd="1" destOrd="0" presId="urn:microsoft.com/office/officeart/2005/8/layout/radial5"/>
    <dgm:cxn modelId="{5ED758A9-D9F8-44A2-BAEE-FBA26EA7126D}" type="presOf" srcId="{6A627FF4-968A-4378-9855-D63FD8C565C0}" destId="{7F72FBB5-494B-437A-826C-82A07C326C95}" srcOrd="0" destOrd="0" presId="urn:microsoft.com/office/officeart/2005/8/layout/radial5"/>
    <dgm:cxn modelId="{48B2A95B-1A8F-41BF-AC07-E798E6E19AC5}" type="presOf" srcId="{6252555F-8A3E-4F16-BD20-0F4C68140A92}" destId="{A986776F-3162-449F-8349-774B904B2292}" srcOrd="0" destOrd="0" presId="urn:microsoft.com/office/officeart/2005/8/layout/radial5"/>
    <dgm:cxn modelId="{56F13137-6D54-4B24-A4D8-380717CA3614}" srcId="{CA4CD072-9A05-4E9C-9F2C-C4F8EBD072AB}" destId="{CF611387-F712-4768-B34A-BA088F674CFD}" srcOrd="0" destOrd="0" parTransId="{89BA8821-BB5A-48AD-899D-EEB1F372DAB1}" sibTransId="{DF83DCA5-1C6D-453B-91B0-A13E09D12A3D}"/>
    <dgm:cxn modelId="{C152D317-68A5-4BBC-A0F9-D32E0A348C81}" type="presOf" srcId="{AD2BE935-DCC0-4B27-9CCC-E6382EC4E084}" destId="{226F5295-8BB2-4E21-ADB3-B37519A664C8}" srcOrd="1" destOrd="0" presId="urn:microsoft.com/office/officeart/2005/8/layout/radial5"/>
    <dgm:cxn modelId="{CB244401-8194-4F24-915F-CF56CDADCD6C}" type="presOf" srcId="{A979AFDA-CFDF-4D2B-AEDB-F2FD0AF84A31}" destId="{AA0DC232-21EA-4BFD-AD53-06359D407D09}" srcOrd="0" destOrd="0" presId="urn:microsoft.com/office/officeart/2005/8/layout/radial5"/>
    <dgm:cxn modelId="{B4755F6A-424E-4FBA-9B29-4FC915094AC9}" srcId="{CF611387-F712-4768-B34A-BA088F674CFD}" destId="{A979AFDA-CFDF-4D2B-AEDB-F2FD0AF84A31}" srcOrd="5" destOrd="0" parTransId="{BFB9FC83-3945-49A7-BE56-8EA578939504}" sibTransId="{DCE42270-FB2D-4ADD-B2E8-07CE127E8453}"/>
    <dgm:cxn modelId="{E177876F-9A30-43BB-9CAA-E465C7549030}" type="presOf" srcId="{E47ECB8E-0E49-48C4-9165-B493C54144DD}" destId="{80F82347-84DE-4269-A98D-51C44697DCFD}" srcOrd="0" destOrd="0" presId="urn:microsoft.com/office/officeart/2005/8/layout/radial5"/>
    <dgm:cxn modelId="{4A82C9F0-0EAE-4126-9F15-413C565D52CB}" type="presOf" srcId="{EE7D83E8-CD6F-43AD-B92D-FD3D67747EB4}" destId="{73B712E3-A543-4E2E-BD37-908380EAF067}" srcOrd="0" destOrd="0" presId="urn:microsoft.com/office/officeart/2005/8/layout/radial5"/>
    <dgm:cxn modelId="{D2240847-8029-4110-8251-1D2AF068C10E}" srcId="{CF611387-F712-4768-B34A-BA088F674CFD}" destId="{E47ECB8E-0E49-48C4-9165-B493C54144DD}" srcOrd="2" destOrd="0" parTransId="{4CBE494A-0594-4A94-85ED-FDACA0EA4A1D}" sibTransId="{AFD5E14A-A8C6-4E09-BE09-CC421DE17B9D}"/>
    <dgm:cxn modelId="{5D10FE33-1B97-4F27-B5E5-63AA93A1E31F}" type="presOf" srcId="{4CBE494A-0594-4A94-85ED-FDACA0EA4A1D}" destId="{DB8E949C-198C-4E91-BFFD-464714048C18}" srcOrd="1" destOrd="0" presId="urn:microsoft.com/office/officeart/2005/8/layout/radial5"/>
    <dgm:cxn modelId="{EF349AE7-A7AF-4755-B6A8-E06940D9FF50}" type="presOf" srcId="{55ECF160-6AA0-4F36-9414-26E676D58DC8}" destId="{F49D72B5-6058-442B-9DA6-B1FD9E639B7C}" srcOrd="0" destOrd="0" presId="urn:microsoft.com/office/officeart/2005/8/layout/radial5"/>
    <dgm:cxn modelId="{374F0900-3564-477D-90AB-7C9F89740615}" type="presOf" srcId="{CF611387-F712-4768-B34A-BA088F674CFD}" destId="{8F3D1072-DDB7-4C0E-B978-FB838A29D7C3}" srcOrd="0" destOrd="0" presId="urn:microsoft.com/office/officeart/2005/8/layout/radial5"/>
    <dgm:cxn modelId="{2315922D-B0D2-4204-AA3B-1D36C5BF3F87}" srcId="{CF611387-F712-4768-B34A-BA088F674CFD}" destId="{46AA9633-C642-4E29-9622-D2F68076608D}" srcOrd="3" destOrd="0" parTransId="{AD2BE935-DCC0-4B27-9CCC-E6382EC4E084}" sibTransId="{049D2828-962E-4D0C-B044-683D1A9B404D}"/>
    <dgm:cxn modelId="{57ACD8AD-9D3B-4C75-9DE3-45A33D81ABB0}" srcId="{CF611387-F712-4768-B34A-BA088F674CFD}" destId="{7D85D389-2B51-4D44-AC4A-730E32454361}" srcOrd="1" destOrd="0" parTransId="{6A627FF4-968A-4378-9855-D63FD8C565C0}" sibTransId="{81A5E6C0-D00B-488E-BA97-0E01AA16B9C1}"/>
    <dgm:cxn modelId="{5C870B51-7ACF-4FEA-B293-D39AD9E95797}" type="presOf" srcId="{6A627FF4-968A-4378-9855-D63FD8C565C0}" destId="{24361D97-1D50-4187-B95F-501972866E6A}" srcOrd="1" destOrd="0" presId="urn:microsoft.com/office/officeart/2005/8/layout/radial5"/>
    <dgm:cxn modelId="{67E871F5-4B3B-403E-8B1B-D04596075A7E}" srcId="{CF611387-F712-4768-B34A-BA088F674CFD}" destId="{6252555F-8A3E-4F16-BD20-0F4C68140A92}" srcOrd="4" destOrd="0" parTransId="{55ECF160-6AA0-4F36-9414-26E676D58DC8}" sibTransId="{90DF0C6B-DD0B-4493-B629-872A5E2B2F10}"/>
    <dgm:cxn modelId="{42608F7B-93DE-4EB8-8CF9-8C798E552558}" type="presOf" srcId="{A1A63C4B-5054-469B-8859-C3D28EE21C5A}" destId="{29F9AAB7-95DB-44B3-A897-4C2951C46FB2}" srcOrd="1" destOrd="0" presId="urn:microsoft.com/office/officeart/2005/8/layout/radial5"/>
    <dgm:cxn modelId="{5FDFDB55-0297-40E0-8272-78397F98B81F}" type="presOf" srcId="{A1A63C4B-5054-469B-8859-C3D28EE21C5A}" destId="{164D16FB-9738-4B97-959C-8DBB96096CAC}" srcOrd="0" destOrd="0" presId="urn:microsoft.com/office/officeart/2005/8/layout/radial5"/>
    <dgm:cxn modelId="{DE8E64C9-2760-486F-9347-009C1CE3B4A6}" type="presOf" srcId="{CA4CD072-9A05-4E9C-9F2C-C4F8EBD072AB}" destId="{4035F11F-4A8F-4FA6-B871-758EC5C8F15A}" srcOrd="0" destOrd="0" presId="urn:microsoft.com/office/officeart/2005/8/layout/radial5"/>
    <dgm:cxn modelId="{9F0ABF40-8852-42D8-9DB6-E88E9ED036CD}" type="presOf" srcId="{4CBE494A-0594-4A94-85ED-FDACA0EA4A1D}" destId="{31A1E578-3701-4D7D-AE47-C5E0E7E82C80}" srcOrd="0" destOrd="0" presId="urn:microsoft.com/office/officeart/2005/8/layout/radial5"/>
    <dgm:cxn modelId="{66F5FDFE-EC9E-4272-B29D-E2FF863CCDDD}" type="presParOf" srcId="{4035F11F-4A8F-4FA6-B871-758EC5C8F15A}" destId="{8F3D1072-DDB7-4C0E-B978-FB838A29D7C3}" srcOrd="0" destOrd="0" presId="urn:microsoft.com/office/officeart/2005/8/layout/radial5"/>
    <dgm:cxn modelId="{87C36D7B-6AC5-4300-BA98-CB8FC7A3009E}" type="presParOf" srcId="{4035F11F-4A8F-4FA6-B871-758EC5C8F15A}" destId="{164D16FB-9738-4B97-959C-8DBB96096CAC}" srcOrd="1" destOrd="0" presId="urn:microsoft.com/office/officeart/2005/8/layout/radial5"/>
    <dgm:cxn modelId="{12AE3303-6AD9-4484-A080-16060D3B56DD}" type="presParOf" srcId="{164D16FB-9738-4B97-959C-8DBB96096CAC}" destId="{29F9AAB7-95DB-44B3-A897-4C2951C46FB2}" srcOrd="0" destOrd="0" presId="urn:microsoft.com/office/officeart/2005/8/layout/radial5"/>
    <dgm:cxn modelId="{55D79396-12D2-4B06-9502-3D6140D62AB6}" type="presParOf" srcId="{4035F11F-4A8F-4FA6-B871-758EC5C8F15A}" destId="{73B712E3-A543-4E2E-BD37-908380EAF067}" srcOrd="2" destOrd="0" presId="urn:microsoft.com/office/officeart/2005/8/layout/radial5"/>
    <dgm:cxn modelId="{D8FC7666-D95C-4821-940D-8BB2DD4C77F4}" type="presParOf" srcId="{4035F11F-4A8F-4FA6-B871-758EC5C8F15A}" destId="{7F72FBB5-494B-437A-826C-82A07C326C95}" srcOrd="3" destOrd="0" presId="urn:microsoft.com/office/officeart/2005/8/layout/radial5"/>
    <dgm:cxn modelId="{DB3B4E66-BA5E-4217-934D-546794AE4258}" type="presParOf" srcId="{7F72FBB5-494B-437A-826C-82A07C326C95}" destId="{24361D97-1D50-4187-B95F-501972866E6A}" srcOrd="0" destOrd="0" presId="urn:microsoft.com/office/officeart/2005/8/layout/radial5"/>
    <dgm:cxn modelId="{8F42B9FC-CFFB-49ED-A098-E2D20F8F5CC2}" type="presParOf" srcId="{4035F11F-4A8F-4FA6-B871-758EC5C8F15A}" destId="{73701BAC-8204-49C0-8D5D-9F1A5E4B3657}" srcOrd="4" destOrd="0" presId="urn:microsoft.com/office/officeart/2005/8/layout/radial5"/>
    <dgm:cxn modelId="{CC3CFF76-0E71-41A0-8818-B918D09488EC}" type="presParOf" srcId="{4035F11F-4A8F-4FA6-B871-758EC5C8F15A}" destId="{31A1E578-3701-4D7D-AE47-C5E0E7E82C80}" srcOrd="5" destOrd="0" presId="urn:microsoft.com/office/officeart/2005/8/layout/radial5"/>
    <dgm:cxn modelId="{CF89BB25-AFF2-4C9B-B60F-AE324700A2A4}" type="presParOf" srcId="{31A1E578-3701-4D7D-AE47-C5E0E7E82C80}" destId="{DB8E949C-198C-4E91-BFFD-464714048C18}" srcOrd="0" destOrd="0" presId="urn:microsoft.com/office/officeart/2005/8/layout/radial5"/>
    <dgm:cxn modelId="{EB478B72-E373-49C0-924A-BB7D75D43FF0}" type="presParOf" srcId="{4035F11F-4A8F-4FA6-B871-758EC5C8F15A}" destId="{80F82347-84DE-4269-A98D-51C44697DCFD}" srcOrd="6" destOrd="0" presId="urn:microsoft.com/office/officeart/2005/8/layout/radial5"/>
    <dgm:cxn modelId="{BDFDC513-EE87-46B3-BA81-CC22F273C64F}" type="presParOf" srcId="{4035F11F-4A8F-4FA6-B871-758EC5C8F15A}" destId="{DE516710-32CE-4B56-86BD-80DC1698E74C}" srcOrd="7" destOrd="0" presId="urn:microsoft.com/office/officeart/2005/8/layout/radial5"/>
    <dgm:cxn modelId="{F380E44D-42C7-448F-888A-EEE23C4B193A}" type="presParOf" srcId="{DE516710-32CE-4B56-86BD-80DC1698E74C}" destId="{226F5295-8BB2-4E21-ADB3-B37519A664C8}" srcOrd="0" destOrd="0" presId="urn:microsoft.com/office/officeart/2005/8/layout/radial5"/>
    <dgm:cxn modelId="{8551EABB-2947-48A1-81F5-66882ABE4CBE}" type="presParOf" srcId="{4035F11F-4A8F-4FA6-B871-758EC5C8F15A}" destId="{7A515B67-000F-421E-959D-B5AA57813DC0}" srcOrd="8" destOrd="0" presId="urn:microsoft.com/office/officeart/2005/8/layout/radial5"/>
    <dgm:cxn modelId="{8A8B2342-DEC7-41C7-AE5F-3C2F2AF9F0D0}" type="presParOf" srcId="{4035F11F-4A8F-4FA6-B871-758EC5C8F15A}" destId="{F49D72B5-6058-442B-9DA6-B1FD9E639B7C}" srcOrd="9" destOrd="0" presId="urn:microsoft.com/office/officeart/2005/8/layout/radial5"/>
    <dgm:cxn modelId="{180EC962-F2A7-4A29-A93E-8E3EE9436ABD}" type="presParOf" srcId="{F49D72B5-6058-442B-9DA6-B1FD9E639B7C}" destId="{07CD8366-F126-4A1E-8AE0-03136378DE43}" srcOrd="0" destOrd="0" presId="urn:microsoft.com/office/officeart/2005/8/layout/radial5"/>
    <dgm:cxn modelId="{25EC67DF-2DD8-4EA4-A62F-B340D558FD3F}" type="presParOf" srcId="{4035F11F-4A8F-4FA6-B871-758EC5C8F15A}" destId="{A986776F-3162-449F-8349-774B904B2292}" srcOrd="10" destOrd="0" presId="urn:microsoft.com/office/officeart/2005/8/layout/radial5"/>
    <dgm:cxn modelId="{67181C45-D510-4C8E-8E5A-03397E5446F8}" type="presParOf" srcId="{4035F11F-4A8F-4FA6-B871-758EC5C8F15A}" destId="{A749B90E-960D-499F-BFF6-159B09186B39}" srcOrd="11" destOrd="0" presId="urn:microsoft.com/office/officeart/2005/8/layout/radial5"/>
    <dgm:cxn modelId="{D0193A8D-63F1-4AEA-BC4D-AEE0DDC7DC17}" type="presParOf" srcId="{A749B90E-960D-499F-BFF6-159B09186B39}" destId="{255D71A0-E0AA-4DDC-A9C0-8ED3A289568E}" srcOrd="0" destOrd="0" presId="urn:microsoft.com/office/officeart/2005/8/layout/radial5"/>
    <dgm:cxn modelId="{FB9A6E32-6A66-4E53-B78C-902F6A7BD9F4}" type="presParOf" srcId="{4035F11F-4A8F-4FA6-B871-758EC5C8F15A}" destId="{AA0DC232-21EA-4BFD-AD53-06359D407D0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F7966-1BE4-4D75-853A-0FBE1D16ED0F}">
      <dsp:nvSpPr>
        <dsp:cNvPr id="0" name=""/>
        <dsp:cNvSpPr/>
      </dsp:nvSpPr>
      <dsp:spPr>
        <a:xfrm>
          <a:off x="3260853" y="1752580"/>
          <a:ext cx="2279113" cy="22860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762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ভিটামিন এ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এর ঊৎস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594621" y="2087360"/>
        <a:ext cx="1611577" cy="1616460"/>
      </dsp:txXfrm>
    </dsp:sp>
    <dsp:sp modelId="{37E92CF7-E5CC-4B84-AEA3-16AC2DEB661D}">
      <dsp:nvSpPr>
        <dsp:cNvPr id="0" name=""/>
        <dsp:cNvSpPr/>
      </dsp:nvSpPr>
      <dsp:spPr>
        <a:xfrm rot="17814264">
          <a:off x="4948113" y="1487831"/>
          <a:ext cx="174325" cy="558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962429" y="1622771"/>
        <a:ext cx="122028" cy="334865"/>
      </dsp:txXfrm>
    </dsp:sp>
    <dsp:sp modelId="{C236BAFC-E4A1-4E04-A6D9-317111ADFC9C}">
      <dsp:nvSpPr>
        <dsp:cNvPr id="0" name=""/>
        <dsp:cNvSpPr/>
      </dsp:nvSpPr>
      <dsp:spPr>
        <a:xfrm>
          <a:off x="4403875" y="0"/>
          <a:ext cx="2098723" cy="16414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rPr>
            <a:t>গাজর</a:t>
          </a:r>
          <a:endParaRPr lang="en-US" sz="4400" kern="1200" dirty="0">
            <a:solidFill>
              <a:schemeClr val="tx1">
                <a:lumMod val="85000"/>
                <a:lumOff val="1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4711226" y="240392"/>
        <a:ext cx="1484021" cy="1160715"/>
      </dsp:txXfrm>
    </dsp:sp>
    <dsp:sp modelId="{04D861A2-77E9-4B00-86C3-27B9216F1E03}">
      <dsp:nvSpPr>
        <dsp:cNvPr id="0" name=""/>
        <dsp:cNvSpPr/>
      </dsp:nvSpPr>
      <dsp:spPr>
        <a:xfrm rot="20997405">
          <a:off x="6009289" y="2256162"/>
          <a:ext cx="632463" cy="558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86681"/>
            <a:satOff val="236"/>
            <a:lumOff val="-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010572" y="2382383"/>
        <a:ext cx="465030" cy="334865"/>
      </dsp:txXfrm>
    </dsp:sp>
    <dsp:sp modelId="{03FF6DDE-221E-41DC-A04E-D120C84DD0B2}">
      <dsp:nvSpPr>
        <dsp:cNvPr id="0" name=""/>
        <dsp:cNvSpPr/>
      </dsp:nvSpPr>
      <dsp:spPr>
        <a:xfrm>
          <a:off x="6689885" y="1295399"/>
          <a:ext cx="1641499" cy="209870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76200" cap="rnd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পালংশাক</a:t>
          </a:r>
          <a:endParaRPr lang="en-US" sz="28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6930277" y="1602747"/>
        <a:ext cx="1160715" cy="1484010"/>
      </dsp:txXfrm>
    </dsp:sp>
    <dsp:sp modelId="{492DC7E6-6259-40DF-A926-5074D193A035}">
      <dsp:nvSpPr>
        <dsp:cNvPr id="0" name=""/>
        <dsp:cNvSpPr/>
      </dsp:nvSpPr>
      <dsp:spPr>
        <a:xfrm rot="2694599">
          <a:off x="5452221" y="3939067"/>
          <a:ext cx="538945" cy="558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73361"/>
            <a:satOff val="472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475809" y="3993615"/>
        <a:ext cx="377262" cy="334865"/>
      </dsp:txXfrm>
    </dsp:sp>
    <dsp:sp modelId="{5193A7EA-D634-44FF-9F00-D204DABA5E5E}">
      <dsp:nvSpPr>
        <dsp:cNvPr id="0" name=""/>
        <dsp:cNvSpPr/>
      </dsp:nvSpPr>
      <dsp:spPr>
        <a:xfrm>
          <a:off x="5442669" y="4267203"/>
          <a:ext cx="2314005" cy="164149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76200" cap="rnd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ছোট মাছ</a:t>
          </a:r>
          <a:endParaRPr lang="en-US" sz="39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5781547" y="4507595"/>
        <a:ext cx="1636249" cy="1160715"/>
      </dsp:txXfrm>
    </dsp:sp>
    <dsp:sp modelId="{E4EAE3BC-A441-42EC-80FA-9CD4E273246D}">
      <dsp:nvSpPr>
        <dsp:cNvPr id="0" name=""/>
        <dsp:cNvSpPr/>
      </dsp:nvSpPr>
      <dsp:spPr>
        <a:xfrm rot="6887645">
          <a:off x="3578473" y="4207605"/>
          <a:ext cx="396475" cy="558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60042"/>
            <a:satOff val="708"/>
            <a:lumOff val="-5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662884" y="4265238"/>
        <a:ext cx="277533" cy="334865"/>
      </dsp:txXfrm>
    </dsp:sp>
    <dsp:sp modelId="{DCD86C42-00F9-48EA-9A46-2AAE2AC1D3A2}">
      <dsp:nvSpPr>
        <dsp:cNvPr id="0" name=""/>
        <dsp:cNvSpPr/>
      </dsp:nvSpPr>
      <dsp:spPr>
        <a:xfrm>
          <a:off x="2074145" y="4571998"/>
          <a:ext cx="2345456" cy="164149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7620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মিষ্টি কুমড়া</a:t>
          </a:r>
          <a:endParaRPr lang="en-US" sz="3900" kern="1200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sp:txBody>
      <dsp:txXfrm>
        <a:off x="2417629" y="4812390"/>
        <a:ext cx="1658488" cy="1160715"/>
      </dsp:txXfrm>
    </dsp:sp>
    <dsp:sp modelId="{ECB9EC29-584B-49D2-B12F-43275220A058}">
      <dsp:nvSpPr>
        <dsp:cNvPr id="0" name=""/>
        <dsp:cNvSpPr/>
      </dsp:nvSpPr>
      <dsp:spPr>
        <a:xfrm rot="9595077">
          <a:off x="1880131" y="3416245"/>
          <a:ext cx="799885" cy="558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146722"/>
            <a:satOff val="944"/>
            <a:lumOff val="-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042474" y="3499122"/>
        <a:ext cx="632452" cy="334865"/>
      </dsp:txXfrm>
    </dsp:sp>
    <dsp:sp modelId="{13195B93-AADA-4808-B5E3-F5F7A7EBF598}">
      <dsp:nvSpPr>
        <dsp:cNvPr id="0" name=""/>
        <dsp:cNvSpPr/>
      </dsp:nvSpPr>
      <dsp:spPr>
        <a:xfrm>
          <a:off x="292524" y="2819403"/>
          <a:ext cx="1641499" cy="255588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7620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rPr>
            <a:t>দুধ</a:t>
          </a:r>
          <a:endParaRPr lang="en-US" sz="8000" kern="1200" dirty="0">
            <a:solidFill>
              <a:schemeClr val="tx1">
                <a:lumMod val="85000"/>
                <a:lumOff val="1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32916" y="3193703"/>
        <a:ext cx="1160715" cy="1807280"/>
      </dsp:txXfrm>
    </dsp:sp>
    <dsp:sp modelId="{4D1A9CA7-8AED-49C0-9D12-1E4CBC5AF36F}">
      <dsp:nvSpPr>
        <dsp:cNvPr id="0" name=""/>
        <dsp:cNvSpPr/>
      </dsp:nvSpPr>
      <dsp:spPr>
        <a:xfrm rot="12965457">
          <a:off x="2688881" y="1411596"/>
          <a:ext cx="514057" cy="558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828300" y="1568640"/>
        <a:ext cx="359840" cy="334865"/>
      </dsp:txXfrm>
    </dsp:sp>
    <dsp:sp modelId="{86D30039-F16B-490C-816F-F524BE3197E0}">
      <dsp:nvSpPr>
        <dsp:cNvPr id="0" name=""/>
        <dsp:cNvSpPr/>
      </dsp:nvSpPr>
      <dsp:spPr>
        <a:xfrm>
          <a:off x="902115" y="0"/>
          <a:ext cx="1960082" cy="211971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7620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rPr>
            <a:t>ডিমের কুসুম</a:t>
          </a:r>
          <a:endParaRPr lang="en-US" sz="4000" kern="1200" dirty="0">
            <a:solidFill>
              <a:schemeClr val="tx1">
                <a:lumMod val="85000"/>
                <a:lumOff val="1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189162" y="310425"/>
        <a:ext cx="1385988" cy="1498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76203-6E5A-4AF3-AAF3-2076D68EFA23}">
      <dsp:nvSpPr>
        <dsp:cNvPr id="0" name=""/>
        <dsp:cNvSpPr/>
      </dsp:nvSpPr>
      <dsp:spPr>
        <a:xfrm>
          <a:off x="3200396" y="2208411"/>
          <a:ext cx="2550183" cy="1679177"/>
        </a:xfrm>
        <a:prstGeom prst="ellipse">
          <a:avLst/>
        </a:prstGeom>
        <a:solidFill>
          <a:srgbClr val="FF0000"/>
        </a:solidFill>
        <a:ln w="762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বি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কমপ্লেক্স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573862" y="2454321"/>
        <a:ext cx="1803251" cy="1187357"/>
      </dsp:txXfrm>
    </dsp:sp>
    <dsp:sp modelId="{CB30327D-3CB5-493D-AAAC-DC77141B3DE7}">
      <dsp:nvSpPr>
        <dsp:cNvPr id="0" name=""/>
        <dsp:cNvSpPr/>
      </dsp:nvSpPr>
      <dsp:spPr>
        <a:xfrm rot="16200000">
          <a:off x="4221806" y="1937332"/>
          <a:ext cx="507364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507364" y="1739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62804" y="1942045"/>
        <a:ext cx="25368" cy="25368"/>
      </dsp:txXfrm>
    </dsp:sp>
    <dsp:sp modelId="{7984B2DC-7D8B-438E-90C9-C9849AF06ACB}">
      <dsp:nvSpPr>
        <dsp:cNvPr id="0" name=""/>
        <dsp:cNvSpPr/>
      </dsp:nvSpPr>
      <dsp:spPr>
        <a:xfrm>
          <a:off x="2722889" y="21869"/>
          <a:ext cx="3505198" cy="16791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762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দুগ্ধ জাত খাদ্য</a:t>
          </a:r>
          <a:endParaRPr lang="en-US" sz="44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236213" y="267779"/>
        <a:ext cx="2478550" cy="1187357"/>
      </dsp:txXfrm>
    </dsp:sp>
    <dsp:sp modelId="{DC1B7581-418F-4C9C-AB02-247DD3AD365D}">
      <dsp:nvSpPr>
        <dsp:cNvPr id="0" name=""/>
        <dsp:cNvSpPr/>
      </dsp:nvSpPr>
      <dsp:spPr>
        <a:xfrm rot="21254924">
          <a:off x="5734438" y="2874152"/>
          <a:ext cx="588834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588834" y="1739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14134" y="2876828"/>
        <a:ext cx="29441" cy="29441"/>
      </dsp:txXfrm>
    </dsp:sp>
    <dsp:sp modelId="{1ABDA0BA-35BF-4220-A575-C1579003772F}">
      <dsp:nvSpPr>
        <dsp:cNvPr id="0" name=""/>
        <dsp:cNvSpPr/>
      </dsp:nvSpPr>
      <dsp:spPr>
        <a:xfrm>
          <a:off x="6316792" y="1447797"/>
          <a:ext cx="2370007" cy="259080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762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1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মাছ</a:t>
          </a:r>
          <a:endParaRPr lang="en-US" sz="6100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6663871" y="1827211"/>
        <a:ext cx="1675849" cy="1831974"/>
      </dsp:txXfrm>
    </dsp:sp>
    <dsp:sp modelId="{CC2F95C3-F66E-43AE-AFC9-FE04F87E1D43}">
      <dsp:nvSpPr>
        <dsp:cNvPr id="0" name=""/>
        <dsp:cNvSpPr/>
      </dsp:nvSpPr>
      <dsp:spPr>
        <a:xfrm rot="3731591">
          <a:off x="4712434" y="4124386"/>
          <a:ext cx="679813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679813" y="1739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35345" y="4124787"/>
        <a:ext cx="33990" cy="33990"/>
      </dsp:txXfrm>
    </dsp:sp>
    <dsp:sp modelId="{950DAFD3-15AD-4FD8-84F5-A3D69CDEEE2B}">
      <dsp:nvSpPr>
        <dsp:cNvPr id="0" name=""/>
        <dsp:cNvSpPr/>
      </dsp:nvSpPr>
      <dsp:spPr>
        <a:xfrm>
          <a:off x="3888973" y="4416822"/>
          <a:ext cx="3502427" cy="167917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715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সবুজ শাক সবজি</a:t>
          </a:r>
          <a:endParaRPr lang="en-US" sz="36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4401892" y="4662732"/>
        <a:ext cx="2476589" cy="1187357"/>
      </dsp:txXfrm>
    </dsp:sp>
    <dsp:sp modelId="{01AC5193-8516-4A84-BD60-246CB8F530F1}">
      <dsp:nvSpPr>
        <dsp:cNvPr id="0" name=""/>
        <dsp:cNvSpPr/>
      </dsp:nvSpPr>
      <dsp:spPr>
        <a:xfrm rot="9684873">
          <a:off x="2763304" y="3506795"/>
          <a:ext cx="592033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592033" y="1739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44520" y="3509391"/>
        <a:ext cx="29601" cy="29601"/>
      </dsp:txXfrm>
    </dsp:sp>
    <dsp:sp modelId="{5F30A7B0-63B8-4E96-9B6C-0B4B58E75706}">
      <dsp:nvSpPr>
        <dsp:cNvPr id="0" name=""/>
        <dsp:cNvSpPr/>
      </dsp:nvSpPr>
      <dsp:spPr>
        <a:xfrm>
          <a:off x="76190" y="3200401"/>
          <a:ext cx="2898360" cy="167917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762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1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মটরশুটি</a:t>
          </a:r>
          <a:endParaRPr lang="en-US" sz="61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500645" y="3446311"/>
        <a:ext cx="2049450" cy="1187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D1072-DDB7-4C0E-B978-FB838A29D7C3}">
      <dsp:nvSpPr>
        <dsp:cNvPr id="0" name=""/>
        <dsp:cNvSpPr/>
      </dsp:nvSpPr>
      <dsp:spPr>
        <a:xfrm>
          <a:off x="3230445" y="2082318"/>
          <a:ext cx="2083763" cy="20837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7620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ভিটামিন সি এর উৎস</a:t>
          </a:r>
          <a:endParaRPr lang="en-US" sz="32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535605" y="2387478"/>
        <a:ext cx="1473443" cy="1473443"/>
      </dsp:txXfrm>
    </dsp:sp>
    <dsp:sp modelId="{164D16FB-9738-4B97-959C-8DBB96096CAC}">
      <dsp:nvSpPr>
        <dsp:cNvPr id="0" name=""/>
        <dsp:cNvSpPr/>
      </dsp:nvSpPr>
      <dsp:spPr>
        <a:xfrm rot="16174242">
          <a:off x="4146187" y="1589593"/>
          <a:ext cx="233464" cy="558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4181469" y="1736259"/>
        <a:ext cx="163425" cy="334942"/>
      </dsp:txXfrm>
    </dsp:sp>
    <dsp:sp modelId="{73B712E3-A543-4E2E-BD37-908380EAF067}">
      <dsp:nvSpPr>
        <dsp:cNvPr id="0" name=""/>
        <dsp:cNvSpPr/>
      </dsp:nvSpPr>
      <dsp:spPr>
        <a:xfrm>
          <a:off x="3018607" y="0"/>
          <a:ext cx="2472921" cy="16418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762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লেবু</a:t>
          </a:r>
          <a:endParaRPr lang="en-US" sz="39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380758" y="240446"/>
        <a:ext cx="1748619" cy="1160979"/>
      </dsp:txXfrm>
    </dsp:sp>
    <dsp:sp modelId="{7F72FBB5-494B-437A-826C-82A07C326C95}">
      <dsp:nvSpPr>
        <dsp:cNvPr id="0" name=""/>
        <dsp:cNvSpPr/>
      </dsp:nvSpPr>
      <dsp:spPr>
        <a:xfrm rot="19940310">
          <a:off x="5354295" y="2143619"/>
          <a:ext cx="512610" cy="558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82367"/>
            <a:satOff val="-921"/>
            <a:lumOff val="-1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363083" y="2290963"/>
        <a:ext cx="358827" cy="334942"/>
      </dsp:txXfrm>
    </dsp:sp>
    <dsp:sp modelId="{73701BAC-8204-49C0-8D5D-9F1A5E4B3657}">
      <dsp:nvSpPr>
        <dsp:cNvPr id="0" name=""/>
        <dsp:cNvSpPr/>
      </dsp:nvSpPr>
      <dsp:spPr>
        <a:xfrm>
          <a:off x="5990413" y="457201"/>
          <a:ext cx="1863311" cy="255624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762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কমলা</a:t>
          </a:r>
          <a:endParaRPr lang="en-US" sz="39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6263289" y="831555"/>
        <a:ext cx="1317559" cy="1807538"/>
      </dsp:txXfrm>
    </dsp:sp>
    <dsp:sp modelId="{31A1E578-3701-4D7D-AE47-C5E0E7E82C80}">
      <dsp:nvSpPr>
        <dsp:cNvPr id="0" name=""/>
        <dsp:cNvSpPr/>
      </dsp:nvSpPr>
      <dsp:spPr>
        <a:xfrm rot="1879596">
          <a:off x="5319151" y="3651659"/>
          <a:ext cx="556751" cy="558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64734"/>
            <a:satOff val="-1842"/>
            <a:lumOff val="-2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331326" y="3719887"/>
        <a:ext cx="389726" cy="334942"/>
      </dsp:txXfrm>
    </dsp:sp>
    <dsp:sp modelId="{80F82347-84DE-4269-A98D-51C44697DCFD}">
      <dsp:nvSpPr>
        <dsp:cNvPr id="0" name=""/>
        <dsp:cNvSpPr/>
      </dsp:nvSpPr>
      <dsp:spPr>
        <a:xfrm>
          <a:off x="5879374" y="3733798"/>
          <a:ext cx="2237789" cy="20990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762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বাধাকপি</a:t>
          </a:r>
          <a:endParaRPr lang="en-US" sz="39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6207091" y="4041199"/>
        <a:ext cx="1582355" cy="1484265"/>
      </dsp:txXfrm>
    </dsp:sp>
    <dsp:sp modelId="{DE516710-32CE-4B56-86BD-80DC1698E74C}">
      <dsp:nvSpPr>
        <dsp:cNvPr id="0" name=""/>
        <dsp:cNvSpPr/>
      </dsp:nvSpPr>
      <dsp:spPr>
        <a:xfrm rot="5425766">
          <a:off x="4146183" y="4100571"/>
          <a:ext cx="233466" cy="558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547100"/>
            <a:satOff val="-2763"/>
            <a:lumOff val="-3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4181465" y="4177199"/>
        <a:ext cx="163426" cy="334942"/>
      </dsp:txXfrm>
    </dsp:sp>
    <dsp:sp modelId="{7A515B67-000F-421E-959D-B5AA57813DC0}">
      <dsp:nvSpPr>
        <dsp:cNvPr id="0" name=""/>
        <dsp:cNvSpPr/>
      </dsp:nvSpPr>
      <dsp:spPr>
        <a:xfrm>
          <a:off x="3202106" y="4606528"/>
          <a:ext cx="2105914" cy="164187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762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টমেটো</a:t>
          </a:r>
          <a:endParaRPr lang="en-US" sz="39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510510" y="4846974"/>
        <a:ext cx="1489106" cy="1160979"/>
      </dsp:txXfrm>
    </dsp:sp>
    <dsp:sp modelId="{F49D72B5-6058-442B-9DA6-B1FD9E639B7C}">
      <dsp:nvSpPr>
        <dsp:cNvPr id="0" name=""/>
        <dsp:cNvSpPr/>
      </dsp:nvSpPr>
      <dsp:spPr>
        <a:xfrm rot="9051120">
          <a:off x="2548329" y="3631821"/>
          <a:ext cx="626576" cy="558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729467"/>
            <a:satOff val="-3684"/>
            <a:lumOff val="-5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705196" y="3702683"/>
        <a:ext cx="459105" cy="334942"/>
      </dsp:txXfrm>
    </dsp:sp>
    <dsp:sp modelId="{A986776F-3162-449F-8349-774B904B2292}">
      <dsp:nvSpPr>
        <dsp:cNvPr id="0" name=""/>
        <dsp:cNvSpPr/>
      </dsp:nvSpPr>
      <dsp:spPr>
        <a:xfrm>
          <a:off x="304803" y="3886199"/>
          <a:ext cx="2258296" cy="164187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762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আমলকি</a:t>
          </a:r>
          <a:endParaRPr lang="en-US" sz="3900" kern="1200" dirty="0">
            <a:solidFill>
              <a:schemeClr val="accent1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635523" y="4126645"/>
        <a:ext cx="1596856" cy="1160979"/>
      </dsp:txXfrm>
    </dsp:sp>
    <dsp:sp modelId="{A749B90E-960D-499F-BFF6-159B09186B39}">
      <dsp:nvSpPr>
        <dsp:cNvPr id="0" name=""/>
        <dsp:cNvSpPr/>
      </dsp:nvSpPr>
      <dsp:spPr>
        <a:xfrm rot="12847410">
          <a:off x="2416381" y="1855069"/>
          <a:ext cx="789988" cy="558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569435" y="2013690"/>
        <a:ext cx="622517" cy="334942"/>
      </dsp:txXfrm>
    </dsp:sp>
    <dsp:sp modelId="{AA0DC232-21EA-4BFD-AD53-06359D407D09}">
      <dsp:nvSpPr>
        <dsp:cNvPr id="0" name=""/>
        <dsp:cNvSpPr/>
      </dsp:nvSpPr>
      <dsp:spPr>
        <a:xfrm>
          <a:off x="614724" y="41665"/>
          <a:ext cx="1641871" cy="2320539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762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পেয়ারা</a:t>
          </a:r>
          <a:endParaRPr lang="en-US" sz="39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855170" y="381500"/>
        <a:ext cx="1160979" cy="1640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5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3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791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02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2252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82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06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0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0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9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7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8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7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6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5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-64827"/>
            <a:ext cx="9118979" cy="6934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38583" y="2286000"/>
            <a:ext cx="5232212" cy="2019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381000"/>
          <a:ext cx="8686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4F7966-1BE4-4D75-853A-0FBE1D16E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94F7966-1BE4-4D75-853A-0FBE1D16E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E92CF7-E5CC-4B84-AEA3-16AC2DEB6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37E92CF7-E5CC-4B84-AEA3-16AC2DEB6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36BAFC-E4A1-4E04-A6D9-317111ADF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236BAFC-E4A1-4E04-A6D9-317111ADF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D861A2-77E9-4B00-86C3-27B9216F1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4D861A2-77E9-4B00-86C3-27B9216F1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FF6DDE-221E-41DC-A04E-D120C84DD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03FF6DDE-221E-41DC-A04E-D120C84DD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2DC7E6-6259-40DF-A926-5074D193A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492DC7E6-6259-40DF-A926-5074D193A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3A7EA-D634-44FF-9F00-D204DABA5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5193A7EA-D634-44FF-9F00-D204DABA5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EAE3BC-A441-42EC-80FA-9CD4E2732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E4EAE3BC-A441-42EC-80FA-9CD4E2732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D86C42-00F9-48EA-9A46-2AAE2AC1D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CD86C42-00F9-48EA-9A46-2AAE2AC1D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B9EC29-584B-49D2-B12F-43275220A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ECB9EC29-584B-49D2-B12F-43275220A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95B93-AADA-4808-B5E3-F5F7A7EBF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13195B93-AADA-4808-B5E3-F5F7A7EBF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1A9CA7-8AED-49C0-9D12-1E4CBC5A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4D1A9CA7-8AED-49C0-9D12-1E4CBC5AF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30039-F16B-490C-816F-F524BE319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86D30039-F16B-490C-816F-F524BE319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610600" cy="5105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 । 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স্বাভাবিক দৃষ্টি শক্তি বজায় রাখে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 । 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সুস্থ  ত্বক ও দাঁত গঠন এবং রোগ  </a:t>
            </a:r>
          </a:p>
          <a:p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প্রতিরোধ ক্ষমতা বৃদ্ধিতে সহায়তা করে।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610600" cy="990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 ‘এ’ এর কাজ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295400"/>
            <a:ext cx="8001000" cy="4343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52400"/>
            <a:ext cx="8153400" cy="91440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রাতকানা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867400"/>
            <a:ext cx="7848600" cy="7620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ভিটামিন এ এর অভাবে হয়।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4191000" cy="4267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4191000" cy="762000"/>
          </a:xfrm>
          <a:prstGeom prst="rect">
            <a:avLst/>
          </a:prstGeom>
          <a:solidFill>
            <a:srgbClr val="EBCE2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দুগ্ধ জাত খাদ্য</a:t>
            </a:r>
            <a:endParaRPr lang="en-US" sz="5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1295400"/>
            <a:ext cx="3962400" cy="4267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791200"/>
            <a:ext cx="8382000" cy="9144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ভিটামিন বি কমপ্লেক্স এর ঊৎস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228600"/>
            <a:ext cx="39624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মাছ</a:t>
            </a:r>
            <a:endParaRPr lang="en-US" sz="5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447800"/>
            <a:ext cx="4114800" cy="3886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81000" y="5562600"/>
            <a:ext cx="8458200" cy="1143000"/>
          </a:xfrm>
          <a:prstGeom prst="roundRect">
            <a:avLst/>
          </a:prstGeom>
          <a:solidFill>
            <a:schemeClr val="accent3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ভিটামিন বি কমপ্লেক্স এর উৎস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76800" y="1371600"/>
            <a:ext cx="3962400" cy="3962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152400"/>
            <a:ext cx="3581400" cy="91440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সবুজ শাকসবজি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400" y="152400"/>
            <a:ext cx="3581400" cy="99060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মটরশুটি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304800"/>
          <a:ext cx="8686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B76203-6E5A-4AF3-AAF3-2076D68EF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5B76203-6E5A-4AF3-AAF3-2076D68EF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5B76203-6E5A-4AF3-AAF3-2076D68EF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0327D-3CB5-493D-AAAC-DC77141B3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CB30327D-3CB5-493D-AAAC-DC77141B3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B30327D-3CB5-493D-AAAC-DC77141B3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84B2DC-7D8B-438E-90C9-C9849AF06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7984B2DC-7D8B-438E-90C9-C9849AF06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7984B2DC-7D8B-438E-90C9-C9849AF06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1B7581-418F-4C9C-AB02-247DD3AD3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DC1B7581-418F-4C9C-AB02-247DD3AD3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DC1B7581-418F-4C9C-AB02-247DD3AD3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BDA0BA-35BF-4220-A575-C15790037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1ABDA0BA-35BF-4220-A575-C15790037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1ABDA0BA-35BF-4220-A575-C15790037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2F95C3-F66E-43AE-AFC9-FE04F87E1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C2F95C3-F66E-43AE-AFC9-FE04F87E1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CC2F95C3-F66E-43AE-AFC9-FE04F87E1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0DAFD3-15AD-4FD8-84F5-A3D69CDEE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50DAFD3-15AD-4FD8-84F5-A3D69CDEE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50DAFD3-15AD-4FD8-84F5-A3D69CDEE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AC5193-8516-4A84-BD60-246CB8F53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1AC5193-8516-4A84-BD60-246CB8F53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1AC5193-8516-4A84-BD60-246CB8F53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30A7B0-63B8-4E96-9B6C-0B4B58E75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5F30A7B0-63B8-4E96-9B6C-0B4B58E75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5F30A7B0-63B8-4E96-9B6C-0B4B58E75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905000"/>
            <a:ext cx="8382000" cy="457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 দেহে শক্তি উৎপাদনে সহায়তা করে।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28600"/>
            <a:ext cx="8382000" cy="1447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ভিটামিন ‘বি’ 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কমপ্লেক্স এর কাজ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5400"/>
            <a:ext cx="4038600" cy="411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0" y="1295400"/>
            <a:ext cx="4267200" cy="4114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3810000" cy="8382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মুখে ও জিভে ঘা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638800"/>
            <a:ext cx="8686800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ভিটামিন বি-কমপ্লেক্স এর অভাবে হয়।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228600"/>
            <a:ext cx="4343400" cy="8382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 শূণ্যতা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1524000"/>
            <a:ext cx="3962400" cy="3886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648200" y="1600200"/>
            <a:ext cx="4191000" cy="3886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Diagonal Corner Rectangle 3"/>
          <p:cNvSpPr/>
          <p:nvPr/>
        </p:nvSpPr>
        <p:spPr>
          <a:xfrm>
            <a:off x="4800600" y="228600"/>
            <a:ext cx="3581400" cy="1066800"/>
          </a:xfrm>
          <a:prstGeom prst="snip2DiagRect">
            <a:avLst/>
          </a:prstGeom>
          <a:solidFill>
            <a:schemeClr val="accent3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আমলকি</a:t>
            </a:r>
            <a:endParaRPr lang="en-US" sz="8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685800" y="228600"/>
            <a:ext cx="3581400" cy="990600"/>
          </a:xfrm>
          <a:prstGeom prst="snip2DiagRect">
            <a:avLst/>
          </a:prstGeom>
          <a:solidFill>
            <a:schemeClr val="accent3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8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638800"/>
            <a:ext cx="8077200" cy="914400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 সি এর উৎস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1143000"/>
            <a:ext cx="3962400" cy="4419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00600" y="1219200"/>
            <a:ext cx="4191000" cy="4267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486400" y="152400"/>
            <a:ext cx="3429000" cy="838200"/>
          </a:xfrm>
          <a:prstGeom prst="roundRect">
            <a:avLst/>
          </a:prstGeom>
          <a:solidFill>
            <a:schemeClr val="accent6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কমলা</a:t>
            </a:r>
            <a:endParaRPr lang="en-US" sz="6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228600"/>
            <a:ext cx="3276600" cy="762000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লেবু</a:t>
            </a:r>
            <a:endParaRPr lang="en-US" sz="6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715000"/>
            <a:ext cx="8382000" cy="990600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সি এর উৎস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609600"/>
            <a:ext cx="56388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057400"/>
            <a:ext cx="7620000" cy="441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 মিয়া</a:t>
            </a:r>
          </a:p>
          <a:p>
            <a:pPr algn="ctr"/>
            <a:r>
              <a:rPr lang="bn-IN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নোয়াগাঁও সরকারি প্রাথমিক বিদ্যালয়</a:t>
            </a:r>
          </a:p>
          <a:p>
            <a:pPr algn="ctr"/>
            <a:r>
              <a:rPr lang="bn-IN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মেঘনা,কুমিল্লা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19200"/>
            <a:ext cx="4267200" cy="4267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00600" y="152400"/>
            <a:ext cx="4191000" cy="9144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টমেটো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4114800" cy="914400"/>
          </a:xfrm>
          <a:prstGeom prst="rect">
            <a:avLst/>
          </a:prstGeom>
          <a:solidFill>
            <a:srgbClr val="00B050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বাঁধাকপি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638800"/>
            <a:ext cx="8763000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ভিটামিন সি এর উৎস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1219200"/>
            <a:ext cx="4191000" cy="4267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2286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3D1072-DDB7-4C0E-B978-FB838A29D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F3D1072-DDB7-4C0E-B978-FB838A29D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4D16FB-9738-4B97-959C-8DBB96096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64D16FB-9738-4B97-959C-8DBB96096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B712E3-A543-4E2E-BD37-908380EAF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3B712E3-A543-4E2E-BD37-908380EAF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2FBB5-494B-437A-826C-82A07C326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7F72FBB5-494B-437A-826C-82A07C326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01BAC-8204-49C0-8D5D-9F1A5E4B3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3701BAC-8204-49C0-8D5D-9F1A5E4B3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A1E578-3701-4D7D-AE47-C5E0E7E82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1A1E578-3701-4D7D-AE47-C5E0E7E82C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F82347-84DE-4269-A98D-51C44697D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0F82347-84DE-4269-A98D-51C44697D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516710-32CE-4B56-86BD-80DC1698E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DE516710-32CE-4B56-86BD-80DC1698E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515B67-000F-421E-959D-B5AA57813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7A515B67-000F-421E-959D-B5AA57813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9D72B5-6058-442B-9DA6-B1FD9E639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49D72B5-6058-442B-9DA6-B1FD9E639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86776F-3162-449F-8349-774B904B2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A986776F-3162-449F-8349-774B904B2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9B90E-960D-499F-BFF6-159B09186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749B90E-960D-499F-BFF6-159B09186B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DC232-21EA-4BFD-AD53-06359D407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DC232-21EA-4BFD-AD53-06359D407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57400"/>
            <a:ext cx="84582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 রোগ প্রতিরোধ ক্ষমতা বৃদ্ধি করে।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 দেহের বৃদ্ধি সাধন করে।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 দেহকে কর্মক্ষম রাখতে সহায়তা 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করে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610600" cy="129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সি এর কাজ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447800"/>
            <a:ext cx="4038600" cy="411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5867400"/>
            <a:ext cx="8610600" cy="838200"/>
          </a:xfrm>
          <a:prstGeom prst="rect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ভিটামিন সি এর অভাবে হয়।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3962400" cy="8382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মাড়ির রোগ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228600"/>
            <a:ext cx="3733800" cy="8382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স্কার্ভি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1447800"/>
            <a:ext cx="3962400" cy="4038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 দল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743200"/>
            <a:ext cx="1828800" cy="2057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বি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0"/>
            <a:ext cx="23622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0"/>
            <a:ext cx="2514600" cy="990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0"/>
            <a:ext cx="22098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অভাবজনিত রোগ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4876800"/>
            <a:ext cx="2514600" cy="198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রোগ প্রতিরোধ ক্ষমতা বৃদ্ধি করে,দেহের বৃদ্ধি সাধন করে ওদেহকে কর্মক্ষম রাখতে সহায়তা করে।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2819400"/>
            <a:ext cx="2209800" cy="1981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smtClean="0">
                <a:latin typeface="NikoshBAN" pitchFamily="2" charset="0"/>
                <a:cs typeface="NikoshBAN" pitchFamily="2" charset="0"/>
              </a:rPr>
              <a:t>বেরিবেরি,মুখেও জিভে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ঘা,রক্ত শূন্যতা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2819400"/>
            <a:ext cx="2514600" cy="1981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দেহে শক্তি উৎপাদনে সহায়তা করে।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4876800"/>
            <a:ext cx="2286000" cy="198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পেয়ারা আমলকি কমলা লেবু টমেটো বাধাকপি ইত্যাদি।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2819400"/>
            <a:ext cx="2286000" cy="1981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দুগ্ধজাতখাদ্য মাছ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কলিজা মটরশটি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সবুজশাকসবজি ইত্যাদি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876800"/>
            <a:ext cx="1828800" cy="1981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সি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4200" y="4876800"/>
            <a:ext cx="2209800" cy="198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স্কার্ভি,মাড়ির রোগ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1066800"/>
            <a:ext cx="2514600" cy="167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স্বাভাবিক দৃষ্টি শক্তি বজায় থাকে,সুস্থ ত্বক বজায় রাখে,রোগ প্রতিরোধ ক্ষমতা বৃদ্ধিতে সহায়তা করে।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0" y="1066800"/>
            <a:ext cx="2362200" cy="167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গাজর পালংশাক দুধ 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ডিমের কুসুম ছোট মাছ 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মিষ্টি কুমড়া ইত্যাদি।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066800"/>
            <a:ext cx="1828800" cy="1600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এ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4200" y="1066800"/>
            <a:ext cx="22098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রাতকানা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1066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447800"/>
            <a:ext cx="3581400" cy="5181600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রাতকানা আমলকি গাজর   মাছ মটরশুটি কলিজা পেয়ারা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দুধ বাদাম রক্তশূন্যতা স্কার্ভি মুখে ঘা রিকেটস টমেটো  কমলা দুর্বল পেশি ডিমের কুসুম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3657600" y="2590800"/>
            <a:ext cx="2895600" cy="4038600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এ বি সি এর উৎস গুলো খুজে বের কর।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6172200" y="2590800"/>
            <a:ext cx="2971800" cy="4038600"/>
          </a:xfrm>
          <a:prstGeom prst="parallelogram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ভিটামিন এ বি সি এর অভাব জনিত রোগের নাম লিখ।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1676400"/>
            <a:ext cx="2362200" cy="76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 এ দল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1600200"/>
            <a:ext cx="2133600" cy="76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 সি দল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228600"/>
            <a:ext cx="1752600" cy="6324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</a:t>
            </a:r>
          </a:p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ল্যা</a:t>
            </a:r>
          </a:p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5000" y="152400"/>
            <a:ext cx="7086600" cy="1371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মুখে মুখে বলি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1905000"/>
            <a:ext cx="7010400" cy="4953000"/>
          </a:xfrm>
          <a:prstGeom prst="rect">
            <a:avLst/>
          </a:prstGeom>
          <a:solidFill>
            <a:schemeClr val="accent4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ভিটামিন এ এর অভাবে কোন রোগ হয়?</a:t>
            </a:r>
          </a:p>
          <a:p>
            <a:endParaRPr lang="bn-BD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কোন ভিটামিন দেহের বৃদ্ধি সাধন করে?</a:t>
            </a:r>
          </a:p>
          <a:p>
            <a:endParaRPr lang="bn-BD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কোন ভিটামিন সুস্থ ত্বক ও দাঁত গঠন করতে 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সাহায্য করে?</a:t>
            </a:r>
          </a:p>
          <a:p>
            <a:endParaRPr lang="bn-BD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 দেহের শক্তি উৎপাদনে সাহায্য করে কোন 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ভিটামিন?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66800" y="381000"/>
            <a:ext cx="6858000" cy="1295400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6200" y="2057400"/>
            <a:ext cx="8610600" cy="4495800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ভিটামিনের অভাবে হতে পারে এমন তিনটি রোগের নাম লেখ ।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0" y="0"/>
            <a:ext cx="9144000" cy="6858000"/>
          </a:xfrm>
          <a:prstGeom prst="snip2Same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23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133600" y="228600"/>
            <a:ext cx="6553200" cy="1219200"/>
          </a:xfrm>
          <a:prstGeom prst="flowChartPunchedTape">
            <a:avLst/>
          </a:prstGeom>
          <a:solidFill>
            <a:srgbClr val="FF0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057400" y="1524000"/>
            <a:ext cx="6553200" cy="1295400"/>
          </a:xfrm>
          <a:prstGeom prst="flowChartPunchedTap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শ্রেণিঃ চতুর্থ </a:t>
            </a:r>
            <a:endParaRPr lang="en-US" sz="4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600200" y="2895600"/>
            <a:ext cx="6553200" cy="1219200"/>
          </a:xfrm>
          <a:prstGeom prst="flowChartPunchedTape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০৪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295400" y="4114800"/>
            <a:ext cx="6553200" cy="1219200"/>
          </a:xfrm>
          <a:prstGeom prst="flowChartPunchedTape">
            <a:avLst/>
          </a:prstGeom>
          <a:solidFill>
            <a:srgbClr val="0070C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 শিরোনামঃ ভিটামিন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914400" y="5562600"/>
            <a:ext cx="6553200" cy="1143000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4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172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সংশ্লিষ্ট আলোচনার মাধ্যমে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62000" y="228600"/>
            <a:ext cx="6248400" cy="1981200"/>
          </a:xfrm>
          <a:prstGeom prst="flowChartPunchedTap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09800"/>
            <a:ext cx="8534400" cy="4648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</a:p>
          <a:p>
            <a:pPr algn="ctr"/>
            <a:endParaRPr lang="bn-BD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(ভিটামিন আমাদের 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. . . . . . .  </a:t>
            </a:r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মাড়ির রোগ পৃষ্টা নং ২৯)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458200" cy="1371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905000"/>
            <a:ext cx="8610600" cy="472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 ধরনের ভিটামিন(এ,বি,সি) সর্ম্পকে বলতে পারবে।</a:t>
            </a:r>
          </a:p>
          <a:p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ভিটামিনের(এ,বি,সি) উৎস সর্ম্পকে বলতে পারবে।</a:t>
            </a:r>
          </a:p>
          <a:p>
            <a:pPr marL="342900" indent="-342900"/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ভিটামিনের(এ,বি,সি) কাজ,অভাবজনিত বিভিন্ন রোগের নাম    </a:t>
            </a:r>
          </a:p>
          <a:p>
            <a:pPr marL="342900" indent="-342900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বলতে পারবে।</a:t>
            </a:r>
          </a:p>
          <a:p>
            <a:pPr marL="342900" indent="-342900"/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মানব জীবনে ভিটামিনের গুরুত্ব সর্ম্পকে বলতে পারবে।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1600"/>
            <a:ext cx="41910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0" y="1295400"/>
            <a:ext cx="4114800" cy="441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228600"/>
            <a:ext cx="40386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গাজর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228600"/>
            <a:ext cx="4114800" cy="914400"/>
          </a:xfrm>
          <a:prstGeom prst="rect">
            <a:avLst/>
          </a:prstGeom>
          <a:solidFill>
            <a:srgbClr val="00B05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পালংশাক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43600"/>
            <a:ext cx="8915400" cy="914400"/>
          </a:xfrm>
          <a:prstGeom prst="rect">
            <a:avLst/>
          </a:prstGeom>
          <a:solidFill>
            <a:srgbClr val="FF0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ভিটামিন এ এর উৎস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1143000"/>
            <a:ext cx="4038600" cy="3962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76800" y="1219200"/>
            <a:ext cx="3810000" cy="3962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36576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ছোট মাছ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228600"/>
            <a:ext cx="36576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মিষ্টি কুমড়া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562600"/>
            <a:ext cx="8153400" cy="1066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এ এর উৎস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3429000" cy="4191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19600" y="1295400"/>
            <a:ext cx="4419600" cy="4038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3276600" cy="762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দুধ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715000"/>
            <a:ext cx="82296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এ এর উৎস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228600"/>
            <a:ext cx="2971800" cy="762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ডিমের কুসুম</a:t>
            </a:r>
            <a:endParaRPr lang="en-US" sz="4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784</TotalTime>
  <Words>492</Words>
  <Application>Microsoft Office PowerPoint</Application>
  <PresentationFormat>On-screen Show (4:3)</PresentationFormat>
  <Paragraphs>135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IMD</cp:lastModifiedBy>
  <cp:revision>173</cp:revision>
  <dcterms:created xsi:type="dcterms:W3CDTF">2006-08-16T00:00:00Z</dcterms:created>
  <dcterms:modified xsi:type="dcterms:W3CDTF">2021-03-31T13:31:47Z</dcterms:modified>
</cp:coreProperties>
</file>