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329" r:id="rId2"/>
    <p:sldId id="310" r:id="rId3"/>
    <p:sldId id="311" r:id="rId4"/>
    <p:sldId id="323" r:id="rId5"/>
    <p:sldId id="319" r:id="rId6"/>
    <p:sldId id="320" r:id="rId7"/>
    <p:sldId id="321" r:id="rId8"/>
    <p:sldId id="322" r:id="rId9"/>
    <p:sldId id="327" r:id="rId10"/>
  </p:sldIdLst>
  <p:sldSz cx="96012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1344" y="72"/>
      </p:cViewPr>
      <p:guideLst>
        <p:guide orient="horz" pos="2160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3.png" /><Relationship Id="rId1" Type="http://schemas.openxmlformats.org/officeDocument/2006/relationships/image" Target="../media/image2.png" /><Relationship Id="rId5" Type="http://schemas.openxmlformats.org/officeDocument/2006/relationships/image" Target="../media/image6.png" /><Relationship Id="rId4" Type="http://schemas.openxmlformats.org/officeDocument/2006/relationships/image" Target="../media/image5.png" 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image" Target="../media/image3.png" /><Relationship Id="rId1" Type="http://schemas.openxmlformats.org/officeDocument/2006/relationships/image" Target="../media/image2.png" /><Relationship Id="rId5" Type="http://schemas.openxmlformats.org/officeDocument/2006/relationships/image" Target="../media/image4.png" /><Relationship Id="rId4" Type="http://schemas.openxmlformats.org/officeDocument/2006/relationships/image" Target="../media/image6.png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6A7676-F0BB-4090-9ED2-0CFD848A39A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8A0F3D-7C90-4B53-A7A9-C788CAF7D4CC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কবিতার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শব্দের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; </a:t>
          </a:r>
        </a:p>
      </dgm:t>
    </dgm:pt>
    <dgm:pt modelId="{C3039F6F-3F7C-40B9-B497-F3215BCB1F15}" type="parTrans" cxnId="{7693AC79-2D50-4F7A-BD34-69C9BF6AF631}">
      <dgm:prSet/>
      <dgm:spPr/>
      <dgm:t>
        <a:bodyPr/>
        <a:lstStyle/>
        <a:p>
          <a:endParaRPr lang="en-US"/>
        </a:p>
      </dgm:t>
    </dgm:pt>
    <dgm:pt modelId="{82C7A1D9-6718-4C70-BF75-6D656D6C5B3B}" type="sibTrans" cxnId="{7693AC79-2D50-4F7A-BD34-69C9BF6AF631}">
      <dgm:prSet/>
      <dgm:spPr/>
      <dgm:t>
        <a:bodyPr/>
        <a:lstStyle/>
        <a:p>
          <a:endParaRPr lang="en-US"/>
        </a:p>
      </dgm:t>
    </dgm:pt>
    <dgm:pt modelId="{CBADD520-F0CD-4ECA-90EE-9D7C39453350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কবি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রবিন্দ্রনাথ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ঠাকুর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; </a:t>
          </a:r>
        </a:p>
      </dgm:t>
    </dgm:pt>
    <dgm:pt modelId="{19E54FD4-9BA7-4756-B6DE-E84AD3009358}" type="parTrans" cxnId="{D67CAA18-526A-4E3C-8793-CDB9C3523ED1}">
      <dgm:prSet/>
      <dgm:spPr/>
      <dgm:t>
        <a:bodyPr/>
        <a:lstStyle/>
        <a:p>
          <a:endParaRPr lang="en-US"/>
        </a:p>
      </dgm:t>
    </dgm:pt>
    <dgm:pt modelId="{A4087E6E-B158-4979-8F67-7E7291F88001}" type="sibTrans" cxnId="{D67CAA18-526A-4E3C-8793-CDB9C3523ED1}">
      <dgm:prSet/>
      <dgm:spPr/>
      <dgm:t>
        <a:bodyPr/>
        <a:lstStyle/>
        <a:p>
          <a:endParaRPr lang="en-US"/>
        </a:p>
      </dgm:t>
    </dgm:pt>
    <dgm:pt modelId="{EAE6AA7A-7596-4EA5-8F5B-9A6A06FFB838}">
      <dgm:prSet phldrT="[Text]" custT="1"/>
      <dgm:spPr>
        <a:solidFill>
          <a:schemeClr val="bg1"/>
        </a:solidFill>
        <a:ln w="28575">
          <a:solidFill>
            <a:srgbClr val="FF0000"/>
          </a:solidFill>
        </a:ln>
      </dgm:spPr>
      <dgm:t>
        <a:bodyPr/>
        <a:lstStyle/>
        <a:p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কবিতার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মূলভাব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ভাষায়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69DF447-8340-4A91-ABEF-A5A16A1CE99E}" type="parTrans" cxnId="{87587D8E-1B09-4188-AFBF-99434C7ED677}">
      <dgm:prSet/>
      <dgm:spPr/>
      <dgm:t>
        <a:bodyPr/>
        <a:lstStyle/>
        <a:p>
          <a:endParaRPr lang="en-US"/>
        </a:p>
      </dgm:t>
    </dgm:pt>
    <dgm:pt modelId="{4D577425-4EB3-4110-B68D-2D9752C71379}" type="sibTrans" cxnId="{87587D8E-1B09-4188-AFBF-99434C7ED677}">
      <dgm:prSet/>
      <dgm:spPr/>
      <dgm:t>
        <a:bodyPr/>
        <a:lstStyle/>
        <a:p>
          <a:endParaRPr lang="en-US"/>
        </a:p>
      </dgm:t>
    </dgm:pt>
    <dgm:pt modelId="{65196DF1-42D5-4CBB-9104-5F631719B898}" type="pres">
      <dgm:prSet presAssocID="{866A7676-F0BB-4090-9ED2-0CFD848A39A0}" presName="Name0" presStyleCnt="0">
        <dgm:presLayoutVars>
          <dgm:chMax val="7"/>
          <dgm:chPref val="7"/>
          <dgm:dir/>
        </dgm:presLayoutVars>
      </dgm:prSet>
      <dgm:spPr/>
    </dgm:pt>
    <dgm:pt modelId="{E8945C3E-1B32-4DFD-9508-1AA2D2E7BAF2}" type="pres">
      <dgm:prSet presAssocID="{866A7676-F0BB-4090-9ED2-0CFD848A39A0}" presName="Name1" presStyleCnt="0"/>
      <dgm:spPr/>
    </dgm:pt>
    <dgm:pt modelId="{E86CE140-3846-4851-9CAA-B0C4E6250BC6}" type="pres">
      <dgm:prSet presAssocID="{866A7676-F0BB-4090-9ED2-0CFD848A39A0}" presName="cycle" presStyleCnt="0"/>
      <dgm:spPr/>
    </dgm:pt>
    <dgm:pt modelId="{8A380E09-A87D-4B08-9023-51CC3F29E7A9}" type="pres">
      <dgm:prSet presAssocID="{866A7676-F0BB-4090-9ED2-0CFD848A39A0}" presName="srcNode" presStyleLbl="node1" presStyleIdx="0" presStyleCnt="3"/>
      <dgm:spPr/>
    </dgm:pt>
    <dgm:pt modelId="{31B74BD4-E872-4809-BEDE-862573819A95}" type="pres">
      <dgm:prSet presAssocID="{866A7676-F0BB-4090-9ED2-0CFD848A39A0}" presName="conn" presStyleLbl="parChTrans1D2" presStyleIdx="0" presStyleCnt="1"/>
      <dgm:spPr/>
    </dgm:pt>
    <dgm:pt modelId="{697569B0-7D1B-469A-90BA-66E28960A556}" type="pres">
      <dgm:prSet presAssocID="{866A7676-F0BB-4090-9ED2-0CFD848A39A0}" presName="extraNode" presStyleLbl="node1" presStyleIdx="0" presStyleCnt="3"/>
      <dgm:spPr/>
    </dgm:pt>
    <dgm:pt modelId="{E0D8F963-FC07-4B90-8036-EBC6D4585222}" type="pres">
      <dgm:prSet presAssocID="{866A7676-F0BB-4090-9ED2-0CFD848A39A0}" presName="dstNode" presStyleLbl="node1" presStyleIdx="0" presStyleCnt="3"/>
      <dgm:spPr/>
    </dgm:pt>
    <dgm:pt modelId="{22080864-E254-4E3F-9AA3-998B6D3EB4B3}" type="pres">
      <dgm:prSet presAssocID="{8A8A0F3D-7C90-4B53-A7A9-C788CAF7D4CC}" presName="text_1" presStyleLbl="node1" presStyleIdx="0" presStyleCnt="3">
        <dgm:presLayoutVars>
          <dgm:bulletEnabled val="1"/>
        </dgm:presLayoutVars>
      </dgm:prSet>
      <dgm:spPr/>
    </dgm:pt>
    <dgm:pt modelId="{FCDECB31-64A0-48D1-88A2-432CFD5D3C70}" type="pres">
      <dgm:prSet presAssocID="{8A8A0F3D-7C90-4B53-A7A9-C788CAF7D4CC}" presName="accent_1" presStyleCnt="0"/>
      <dgm:spPr/>
    </dgm:pt>
    <dgm:pt modelId="{BBAD7AE9-296B-4575-87C6-231BE6A24F50}" type="pres">
      <dgm:prSet presAssocID="{8A8A0F3D-7C90-4B53-A7A9-C788CAF7D4CC}" presName="accentRepeatNode" presStyleLbl="solidFgAcc1" presStyleIdx="0" presStyleCnt="3" custLinFactNeighborX="1892"/>
      <dgm:spPr>
        <a:solidFill>
          <a:srgbClr val="1DAA06"/>
        </a:solidFill>
        <a:ln w="76200">
          <a:solidFill>
            <a:srgbClr val="FF0000"/>
          </a:solidFill>
        </a:ln>
      </dgm:spPr>
    </dgm:pt>
    <dgm:pt modelId="{F85665E8-908E-450E-A96F-1F9488A4F3E7}" type="pres">
      <dgm:prSet presAssocID="{CBADD520-F0CD-4ECA-90EE-9D7C39453350}" presName="text_2" presStyleLbl="node1" presStyleIdx="1" presStyleCnt="3">
        <dgm:presLayoutVars>
          <dgm:bulletEnabled val="1"/>
        </dgm:presLayoutVars>
      </dgm:prSet>
      <dgm:spPr/>
    </dgm:pt>
    <dgm:pt modelId="{B98CA979-6420-4471-8A2F-9B00BF164663}" type="pres">
      <dgm:prSet presAssocID="{CBADD520-F0CD-4ECA-90EE-9D7C39453350}" presName="accent_2" presStyleCnt="0"/>
      <dgm:spPr/>
    </dgm:pt>
    <dgm:pt modelId="{A3453E6B-783D-4C58-BD61-807800A70FC0}" type="pres">
      <dgm:prSet presAssocID="{CBADD520-F0CD-4ECA-90EE-9D7C39453350}" presName="accentRepeatNode" presStyleLbl="solidFgAcc1" presStyleIdx="1" presStyleCnt="3"/>
      <dgm:spPr>
        <a:solidFill>
          <a:srgbClr val="1DAA06"/>
        </a:solidFill>
        <a:ln w="76200">
          <a:solidFill>
            <a:srgbClr val="FF0000"/>
          </a:solidFill>
        </a:ln>
      </dgm:spPr>
    </dgm:pt>
    <dgm:pt modelId="{B4693C12-B04E-4400-B495-14A035D3A7B1}" type="pres">
      <dgm:prSet presAssocID="{EAE6AA7A-7596-4EA5-8F5B-9A6A06FFB838}" presName="text_3" presStyleLbl="node1" presStyleIdx="2" presStyleCnt="3" custScaleX="99464" custScaleY="121827">
        <dgm:presLayoutVars>
          <dgm:bulletEnabled val="1"/>
        </dgm:presLayoutVars>
      </dgm:prSet>
      <dgm:spPr/>
    </dgm:pt>
    <dgm:pt modelId="{FE67A02C-C5FF-4981-AF34-0DA7AE8B0232}" type="pres">
      <dgm:prSet presAssocID="{EAE6AA7A-7596-4EA5-8F5B-9A6A06FFB838}" presName="accent_3" presStyleCnt="0"/>
      <dgm:spPr/>
    </dgm:pt>
    <dgm:pt modelId="{3CE48949-7D24-4155-B756-47788673CA0E}" type="pres">
      <dgm:prSet presAssocID="{EAE6AA7A-7596-4EA5-8F5B-9A6A06FFB838}" presName="accentRepeatNode" presStyleLbl="solidFgAcc1" presStyleIdx="2" presStyleCnt="3"/>
      <dgm:spPr>
        <a:solidFill>
          <a:srgbClr val="1DAA06"/>
        </a:solidFill>
        <a:ln w="76200">
          <a:solidFill>
            <a:srgbClr val="FF0000"/>
          </a:solidFill>
        </a:ln>
      </dgm:spPr>
    </dgm:pt>
  </dgm:ptLst>
  <dgm:cxnLst>
    <dgm:cxn modelId="{D67CAA18-526A-4E3C-8793-CDB9C3523ED1}" srcId="{866A7676-F0BB-4090-9ED2-0CFD848A39A0}" destId="{CBADD520-F0CD-4ECA-90EE-9D7C39453350}" srcOrd="1" destOrd="0" parTransId="{19E54FD4-9BA7-4756-B6DE-E84AD3009358}" sibTransId="{A4087E6E-B158-4979-8F67-7E7291F88001}"/>
    <dgm:cxn modelId="{7693AC79-2D50-4F7A-BD34-69C9BF6AF631}" srcId="{866A7676-F0BB-4090-9ED2-0CFD848A39A0}" destId="{8A8A0F3D-7C90-4B53-A7A9-C788CAF7D4CC}" srcOrd="0" destOrd="0" parTransId="{C3039F6F-3F7C-40B9-B497-F3215BCB1F15}" sibTransId="{82C7A1D9-6718-4C70-BF75-6D656D6C5B3B}"/>
    <dgm:cxn modelId="{03EC2D81-CD06-4D2A-9B5E-707AE8717E56}" type="presOf" srcId="{8A8A0F3D-7C90-4B53-A7A9-C788CAF7D4CC}" destId="{22080864-E254-4E3F-9AA3-998B6D3EB4B3}" srcOrd="0" destOrd="0" presId="urn:microsoft.com/office/officeart/2008/layout/VerticalCurvedList"/>
    <dgm:cxn modelId="{87587D8E-1B09-4188-AFBF-99434C7ED677}" srcId="{866A7676-F0BB-4090-9ED2-0CFD848A39A0}" destId="{EAE6AA7A-7596-4EA5-8F5B-9A6A06FFB838}" srcOrd="2" destOrd="0" parTransId="{E69DF447-8340-4A91-ABEF-A5A16A1CE99E}" sibTransId="{4D577425-4EB3-4110-B68D-2D9752C71379}"/>
    <dgm:cxn modelId="{7FC7B59B-CF7E-4D7F-BC39-2C89311D7CFD}" type="presOf" srcId="{EAE6AA7A-7596-4EA5-8F5B-9A6A06FFB838}" destId="{B4693C12-B04E-4400-B495-14A035D3A7B1}" srcOrd="0" destOrd="0" presId="urn:microsoft.com/office/officeart/2008/layout/VerticalCurvedList"/>
    <dgm:cxn modelId="{2B29B3A1-71A5-4C70-9568-A1A419D04D71}" type="presOf" srcId="{CBADD520-F0CD-4ECA-90EE-9D7C39453350}" destId="{F85665E8-908E-450E-A96F-1F9488A4F3E7}" srcOrd="0" destOrd="0" presId="urn:microsoft.com/office/officeart/2008/layout/VerticalCurvedList"/>
    <dgm:cxn modelId="{1F054BA9-E14C-4A2D-94E9-80C8731E4265}" type="presOf" srcId="{866A7676-F0BB-4090-9ED2-0CFD848A39A0}" destId="{65196DF1-42D5-4CBB-9104-5F631719B898}" srcOrd="0" destOrd="0" presId="urn:microsoft.com/office/officeart/2008/layout/VerticalCurvedList"/>
    <dgm:cxn modelId="{75D239BB-2E1F-4710-AD95-838861463067}" type="presOf" srcId="{82C7A1D9-6718-4C70-BF75-6D656D6C5B3B}" destId="{31B74BD4-E872-4809-BEDE-862573819A95}" srcOrd="0" destOrd="0" presId="urn:microsoft.com/office/officeart/2008/layout/VerticalCurvedList"/>
    <dgm:cxn modelId="{3C6621A5-B817-4749-BD60-D154BBA61C0E}" type="presParOf" srcId="{65196DF1-42D5-4CBB-9104-5F631719B898}" destId="{E8945C3E-1B32-4DFD-9508-1AA2D2E7BAF2}" srcOrd="0" destOrd="0" presId="urn:microsoft.com/office/officeart/2008/layout/VerticalCurvedList"/>
    <dgm:cxn modelId="{44819CE9-45EB-4F16-9CCF-F4AADE8199BE}" type="presParOf" srcId="{E8945C3E-1B32-4DFD-9508-1AA2D2E7BAF2}" destId="{E86CE140-3846-4851-9CAA-B0C4E6250BC6}" srcOrd="0" destOrd="0" presId="urn:microsoft.com/office/officeart/2008/layout/VerticalCurvedList"/>
    <dgm:cxn modelId="{259537DC-EE22-40FE-86DC-53C73B1B284C}" type="presParOf" srcId="{E86CE140-3846-4851-9CAA-B0C4E6250BC6}" destId="{8A380E09-A87D-4B08-9023-51CC3F29E7A9}" srcOrd="0" destOrd="0" presId="urn:microsoft.com/office/officeart/2008/layout/VerticalCurvedList"/>
    <dgm:cxn modelId="{BDEA935D-1E67-48E6-B308-43B2F804FF75}" type="presParOf" srcId="{E86CE140-3846-4851-9CAA-B0C4E6250BC6}" destId="{31B74BD4-E872-4809-BEDE-862573819A95}" srcOrd="1" destOrd="0" presId="urn:microsoft.com/office/officeart/2008/layout/VerticalCurvedList"/>
    <dgm:cxn modelId="{538F76C5-B53A-46E6-B5EB-85621109D5F9}" type="presParOf" srcId="{E86CE140-3846-4851-9CAA-B0C4E6250BC6}" destId="{697569B0-7D1B-469A-90BA-66E28960A556}" srcOrd="2" destOrd="0" presId="urn:microsoft.com/office/officeart/2008/layout/VerticalCurvedList"/>
    <dgm:cxn modelId="{D601CE5A-ECC9-46E2-8175-D501824EF358}" type="presParOf" srcId="{E86CE140-3846-4851-9CAA-B0C4E6250BC6}" destId="{E0D8F963-FC07-4B90-8036-EBC6D4585222}" srcOrd="3" destOrd="0" presId="urn:microsoft.com/office/officeart/2008/layout/VerticalCurvedList"/>
    <dgm:cxn modelId="{9F017169-91F7-4C03-9E22-93CB4FA20DC0}" type="presParOf" srcId="{E8945C3E-1B32-4DFD-9508-1AA2D2E7BAF2}" destId="{22080864-E254-4E3F-9AA3-998B6D3EB4B3}" srcOrd="1" destOrd="0" presId="urn:microsoft.com/office/officeart/2008/layout/VerticalCurvedList"/>
    <dgm:cxn modelId="{B774DAD5-8804-409C-833A-19A0295F3160}" type="presParOf" srcId="{E8945C3E-1B32-4DFD-9508-1AA2D2E7BAF2}" destId="{FCDECB31-64A0-48D1-88A2-432CFD5D3C70}" srcOrd="2" destOrd="0" presId="urn:microsoft.com/office/officeart/2008/layout/VerticalCurvedList"/>
    <dgm:cxn modelId="{C8D788F8-18DC-4D63-B600-1F1DA0D27A6E}" type="presParOf" srcId="{FCDECB31-64A0-48D1-88A2-432CFD5D3C70}" destId="{BBAD7AE9-296B-4575-87C6-231BE6A24F50}" srcOrd="0" destOrd="0" presId="urn:microsoft.com/office/officeart/2008/layout/VerticalCurvedList"/>
    <dgm:cxn modelId="{509012EB-3D1B-4214-98E1-CB7582241AAE}" type="presParOf" srcId="{E8945C3E-1B32-4DFD-9508-1AA2D2E7BAF2}" destId="{F85665E8-908E-450E-A96F-1F9488A4F3E7}" srcOrd="3" destOrd="0" presId="urn:microsoft.com/office/officeart/2008/layout/VerticalCurvedList"/>
    <dgm:cxn modelId="{8C313536-3DDE-4BC9-BB0E-84D8D45A217B}" type="presParOf" srcId="{E8945C3E-1B32-4DFD-9508-1AA2D2E7BAF2}" destId="{B98CA979-6420-4471-8A2F-9B00BF164663}" srcOrd="4" destOrd="0" presId="urn:microsoft.com/office/officeart/2008/layout/VerticalCurvedList"/>
    <dgm:cxn modelId="{CB2B356F-5627-4BA7-A597-38106B780F83}" type="presParOf" srcId="{B98CA979-6420-4471-8A2F-9B00BF164663}" destId="{A3453E6B-783D-4C58-BD61-807800A70FC0}" srcOrd="0" destOrd="0" presId="urn:microsoft.com/office/officeart/2008/layout/VerticalCurvedList"/>
    <dgm:cxn modelId="{6454A541-86A9-4FBF-BB14-A6275C970A70}" type="presParOf" srcId="{E8945C3E-1B32-4DFD-9508-1AA2D2E7BAF2}" destId="{B4693C12-B04E-4400-B495-14A035D3A7B1}" srcOrd="5" destOrd="0" presId="urn:microsoft.com/office/officeart/2008/layout/VerticalCurvedList"/>
    <dgm:cxn modelId="{2DFF77A5-FB80-4863-8A21-2EA07D6838E3}" type="presParOf" srcId="{E8945C3E-1B32-4DFD-9508-1AA2D2E7BAF2}" destId="{FE67A02C-C5FF-4981-AF34-0DA7AE8B0232}" srcOrd="6" destOrd="0" presId="urn:microsoft.com/office/officeart/2008/layout/VerticalCurvedList"/>
    <dgm:cxn modelId="{0FE6C09D-AD28-46AF-BDAB-330905B83EEB}" type="presParOf" srcId="{FE67A02C-C5FF-4981-AF34-0DA7AE8B0232}" destId="{3CE48949-7D24-4155-B756-47788673CA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13DF1F-3039-4FD6-B6A4-633DBF7742A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06BAF4-8858-4D71-B9FD-C43CFC41E76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 dirty="0"/>
        </a:p>
      </dgm:t>
    </dgm:pt>
    <dgm:pt modelId="{6DCAF751-D48D-4532-B2FA-D8E4F142A286}" type="parTrans" cxnId="{BAB77537-63AA-4E9F-B5EF-30D4800B4813}">
      <dgm:prSet/>
      <dgm:spPr/>
      <dgm:t>
        <a:bodyPr/>
        <a:lstStyle/>
        <a:p>
          <a:endParaRPr lang="en-US"/>
        </a:p>
      </dgm:t>
    </dgm:pt>
    <dgm:pt modelId="{8E98D9E0-3436-481B-8F6E-DEB27B672E79}" type="sibTrans" cxnId="{BAB77537-63AA-4E9F-B5EF-30D4800B4813}">
      <dgm:prSet/>
      <dgm:spPr/>
      <dgm:t>
        <a:bodyPr/>
        <a:lstStyle/>
        <a:p>
          <a:endParaRPr lang="en-US"/>
        </a:p>
      </dgm:t>
    </dgm:pt>
    <dgm:pt modelId="{8FD8A7C7-4E96-47D3-882E-39AB88266ACA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২৫শে বৈশাখ ১২৬৮ বঙ্গাব্দ</a:t>
          </a:r>
          <a:r>
            <a: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BD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৭ই মে ১৮৬১ খ্রিঃ</a:t>
          </a:r>
          <a:endParaRPr lang="en-US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A862DCBE-EC80-463B-9736-4A40F4984EC2}" type="parTrans" cxnId="{F2AC8A61-2D91-4C88-9357-47F60533E299}">
      <dgm:prSet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DEE8275E-A5A0-4794-8A1A-1D99CEB77B11}" type="sibTrans" cxnId="{F2AC8A61-2D91-4C88-9357-47F60533E299}">
      <dgm:prSet/>
      <dgm:spPr/>
      <dgm:t>
        <a:bodyPr/>
        <a:lstStyle/>
        <a:p>
          <a:endParaRPr lang="en-US"/>
        </a:p>
      </dgm:t>
    </dgm:pt>
    <dgm:pt modelId="{B95C5072-4EA7-4CDD-9137-25311FB24ACF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bn-BD" b="1">
              <a:solidFill>
                <a:srgbClr val="000000"/>
              </a:solidFill>
              <a:latin typeface="NikoshBAN" pitchFamily="2" charset="0"/>
              <a:cs typeface="NikoshBAN" pitchFamily="2" charset="0"/>
            </a:rPr>
            <a:t>২২শে শ্রাবণ ১৩৪৮ বঙ্গাব্দ</a:t>
          </a:r>
          <a:r>
            <a:rPr lang="en-US" b="1">
              <a:solidFill>
                <a:srgbClr val="000000"/>
              </a:solidFill>
              <a:latin typeface="NikoshBAN" pitchFamily="2" charset="0"/>
              <a:cs typeface="NikoshBAN" pitchFamily="2" charset="0"/>
            </a:rPr>
            <a:t>  ইং- ৭ই আগষট ১৯৪১</a:t>
          </a:r>
          <a:endParaRPr lang="bn-IN" b="1" dirty="0">
            <a:solidFill>
              <a:srgbClr val="000000"/>
            </a:solidFill>
            <a:latin typeface="NikoshBAN" pitchFamily="2" charset="0"/>
            <a:cs typeface="NikoshBAN" pitchFamily="2" charset="0"/>
          </a:endParaRPr>
        </a:p>
      </dgm:t>
    </dgm:pt>
    <dgm:pt modelId="{C64752C7-C58A-4A61-8911-B5E26C160D55}" type="parTrans" cxnId="{CD910E03-FE35-4B56-B025-B402861D0393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3CE1927-64E3-400F-B2FD-FC6142FE65B0}" type="sibTrans" cxnId="{CD910E03-FE35-4B56-B025-B402861D0393}">
      <dgm:prSet/>
      <dgm:spPr/>
      <dgm:t>
        <a:bodyPr/>
        <a:lstStyle/>
        <a:p>
          <a:endParaRPr lang="en-US"/>
        </a:p>
      </dgm:t>
    </dgm:pt>
    <dgm:pt modelId="{DB46B4D0-3ABA-4CF1-915F-EDFBDA67FF36}">
      <dgm:prSet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bn-BD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১৯১৩ সালে নোবেল বিজয়</a:t>
          </a:r>
          <a:r>
            <a: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BD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(গীতাঞ্জলি কাব্যের জন্য)</a:t>
          </a:r>
          <a:endParaRPr lang="en-US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2919F5B-93E4-490C-A1B6-9BEE8F8C3A00}" type="parTrans" cxnId="{F261319A-A98C-491E-B258-07F90D6670F7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070A642-F9E0-46F0-9995-A6A8F2DD94BC}" type="sibTrans" cxnId="{F261319A-A98C-491E-B258-07F90D6670F7}">
      <dgm:prSet/>
      <dgm:spPr/>
      <dgm:t>
        <a:bodyPr/>
        <a:lstStyle/>
        <a:p>
          <a:endParaRPr lang="en-US"/>
        </a:p>
      </dgm:t>
    </dgm:pt>
    <dgm:pt modelId="{94B0B058-DF50-4D1B-9AC5-7DC5BB856C45}">
      <dgm:prSet/>
      <dgm:spPr>
        <a:solidFill>
          <a:schemeClr val="accent3"/>
        </a:solidFill>
      </dgm:spPr>
      <dgm:t>
        <a:bodyPr/>
        <a:lstStyle/>
        <a:p>
          <a:r>
            <a:rPr lang="bn-BD" b="1" dirty="0">
              <a:latin typeface="NikoshBAN" pitchFamily="2" charset="0"/>
              <a:cs typeface="NikoshBAN" pitchFamily="2" charset="0"/>
            </a:rPr>
            <a:t>শেষের কবিতা</a:t>
          </a:r>
          <a:r>
            <a:rPr lang="bn-IN" b="1" dirty="0">
              <a:latin typeface="NikoshBAN" pitchFamily="2" charset="0"/>
              <a:cs typeface="NikoshBAN" pitchFamily="2" charset="0"/>
            </a:rPr>
            <a:t> ঘরে বাইরে, গোরা, যোগাযোগ ইত্যাদি</a:t>
          </a:r>
          <a:endParaRPr lang="en-US" dirty="0"/>
        </a:p>
      </dgm:t>
    </dgm:pt>
    <dgm:pt modelId="{ABF85A80-B950-4C9D-9CAB-4F32746E62E9}" type="parTrans" cxnId="{17AB886C-6E73-4B52-BF77-EE5CDF2A0B85}">
      <dgm:prSet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 sz="2800"/>
        </a:p>
      </dgm:t>
    </dgm:pt>
    <dgm:pt modelId="{E15A0F0B-C9A7-4E48-B693-3382DD9B7547}" type="sibTrans" cxnId="{17AB886C-6E73-4B52-BF77-EE5CDF2A0B85}">
      <dgm:prSet/>
      <dgm:spPr/>
      <dgm:t>
        <a:bodyPr/>
        <a:lstStyle/>
        <a:p>
          <a:endParaRPr lang="en-US"/>
        </a:p>
      </dgm:t>
    </dgm:pt>
    <dgm:pt modelId="{54CBF174-3033-430A-877D-B3E0A0542692}" type="pres">
      <dgm:prSet presAssocID="{8613DF1F-3039-4FD6-B6A4-633DBF7742AF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B3F0175-B483-41D2-B6E8-F108D865CF3D}" type="pres">
      <dgm:prSet presAssocID="{1506BAF4-8858-4D71-B9FD-C43CFC41E766}" presName="centerShape" presStyleLbl="node0" presStyleIdx="0" presStyleCnt="1" custLinFactNeighborX="1894" custLinFactNeighborY="-4674"/>
      <dgm:spPr/>
    </dgm:pt>
    <dgm:pt modelId="{276ED655-920A-42C2-B56D-4FB6F483C7E3}" type="pres">
      <dgm:prSet presAssocID="{A862DCBE-EC80-463B-9736-4A40F4984EC2}" presName="parTrans" presStyleLbl="bgSibTrans2D1" presStyleIdx="0" presStyleCnt="4" custAng="10736725" custScaleX="47722" custLinFactNeighborX="27564"/>
      <dgm:spPr/>
    </dgm:pt>
    <dgm:pt modelId="{1DD3B64B-1D64-46B9-9F25-6855BB849302}" type="pres">
      <dgm:prSet presAssocID="{8FD8A7C7-4E96-47D3-882E-39AB88266ACA}" presName="node" presStyleLbl="node1" presStyleIdx="0" presStyleCnt="4">
        <dgm:presLayoutVars>
          <dgm:bulletEnabled val="1"/>
        </dgm:presLayoutVars>
      </dgm:prSet>
      <dgm:spPr/>
    </dgm:pt>
    <dgm:pt modelId="{EBC324DE-D12E-4CE9-AB23-6DA6AE17FC39}" type="pres">
      <dgm:prSet presAssocID="{F2919F5B-93E4-490C-A1B6-9BEE8F8C3A00}" presName="parTrans" presStyleLbl="bgSibTrans2D1" presStyleIdx="1" presStyleCnt="4" custAng="11013370" custScaleX="53812" custLinFactNeighborX="14513" custLinFactNeighborY="78726" custRadScaleRad="211658" custRadScaleInc="-2147483648"/>
      <dgm:spPr/>
    </dgm:pt>
    <dgm:pt modelId="{2825FF8C-5A3E-4E29-86A4-68A1AF9F9A51}" type="pres">
      <dgm:prSet presAssocID="{DB46B4D0-3ABA-4CF1-915F-EDFBDA67FF36}" presName="node" presStyleLbl="node1" presStyleIdx="1" presStyleCnt="4" custScaleX="136475" custRadScaleRad="109157" custRadScaleInc="-9491">
        <dgm:presLayoutVars>
          <dgm:bulletEnabled val="1"/>
        </dgm:presLayoutVars>
      </dgm:prSet>
      <dgm:spPr/>
    </dgm:pt>
    <dgm:pt modelId="{A9539BEB-3A8F-4D5A-BD6E-8387116235B1}" type="pres">
      <dgm:prSet presAssocID="{ABF85A80-B950-4C9D-9CAB-4F32746E62E9}" presName="parTrans" presStyleLbl="bgSibTrans2D1" presStyleIdx="2" presStyleCnt="4" custAng="10563948" custScaleX="63948" custLinFactNeighborX="-7929" custLinFactNeighborY="75276"/>
      <dgm:spPr/>
    </dgm:pt>
    <dgm:pt modelId="{5DBA4ED2-3A36-4EAA-A67B-580511069A9B}" type="pres">
      <dgm:prSet presAssocID="{94B0B058-DF50-4D1B-9AC5-7DC5BB856C45}" presName="node" presStyleLbl="node1" presStyleIdx="2" presStyleCnt="4" custScaleX="133430" custRadScaleRad="104194" custRadScaleInc="-2380">
        <dgm:presLayoutVars>
          <dgm:bulletEnabled val="1"/>
        </dgm:presLayoutVars>
      </dgm:prSet>
      <dgm:spPr/>
    </dgm:pt>
    <dgm:pt modelId="{236E09C4-656F-4FA8-BB06-628E40BB5EA2}" type="pres">
      <dgm:prSet presAssocID="{C64752C7-C58A-4A61-8911-B5E26C160D55}" presName="parTrans" presStyleLbl="bgSibTrans2D1" presStyleIdx="3" presStyleCnt="4" custAng="10841929" custScaleX="47819" custLinFactNeighborX="-32813"/>
      <dgm:spPr/>
    </dgm:pt>
    <dgm:pt modelId="{82EB976E-3E82-4093-B68A-A0430EE30F00}" type="pres">
      <dgm:prSet presAssocID="{B95C5072-4EA7-4CDD-9137-25311FB24ACF}" presName="node" presStyleLbl="node1" presStyleIdx="3" presStyleCnt="4">
        <dgm:presLayoutVars>
          <dgm:bulletEnabled val="1"/>
        </dgm:presLayoutVars>
      </dgm:prSet>
      <dgm:spPr/>
    </dgm:pt>
  </dgm:ptLst>
  <dgm:cxnLst>
    <dgm:cxn modelId="{CD910E03-FE35-4B56-B025-B402861D0393}" srcId="{1506BAF4-8858-4D71-B9FD-C43CFC41E766}" destId="{B95C5072-4EA7-4CDD-9137-25311FB24ACF}" srcOrd="3" destOrd="0" parTransId="{C64752C7-C58A-4A61-8911-B5E26C160D55}" sibTransId="{C3CE1927-64E3-400F-B2FD-FC6142FE65B0}"/>
    <dgm:cxn modelId="{64EAEF18-960F-425D-BB2D-0F804B39DF43}" type="presOf" srcId="{C64752C7-C58A-4A61-8911-B5E26C160D55}" destId="{236E09C4-656F-4FA8-BB06-628E40BB5EA2}" srcOrd="0" destOrd="0" presId="urn:microsoft.com/office/officeart/2005/8/layout/radial4"/>
    <dgm:cxn modelId="{5CF96D1B-5639-45A1-BEF6-4F5413D9296E}" type="presOf" srcId="{ABF85A80-B950-4C9D-9CAB-4F32746E62E9}" destId="{A9539BEB-3A8F-4D5A-BD6E-8387116235B1}" srcOrd="0" destOrd="0" presId="urn:microsoft.com/office/officeart/2005/8/layout/radial4"/>
    <dgm:cxn modelId="{2424B11C-E76B-4B5E-A348-82FB2B5BA99B}" type="presOf" srcId="{94B0B058-DF50-4D1B-9AC5-7DC5BB856C45}" destId="{5DBA4ED2-3A36-4EAA-A67B-580511069A9B}" srcOrd="0" destOrd="0" presId="urn:microsoft.com/office/officeart/2005/8/layout/radial4"/>
    <dgm:cxn modelId="{BAB77537-63AA-4E9F-B5EF-30D4800B4813}" srcId="{8613DF1F-3039-4FD6-B6A4-633DBF7742AF}" destId="{1506BAF4-8858-4D71-B9FD-C43CFC41E766}" srcOrd="0" destOrd="0" parTransId="{6DCAF751-D48D-4532-B2FA-D8E4F142A286}" sibTransId="{8E98D9E0-3436-481B-8F6E-DEB27B672E79}"/>
    <dgm:cxn modelId="{F2AC8A61-2D91-4C88-9357-47F60533E299}" srcId="{1506BAF4-8858-4D71-B9FD-C43CFC41E766}" destId="{8FD8A7C7-4E96-47D3-882E-39AB88266ACA}" srcOrd="0" destOrd="0" parTransId="{A862DCBE-EC80-463B-9736-4A40F4984EC2}" sibTransId="{DEE8275E-A5A0-4794-8A1A-1D99CEB77B11}"/>
    <dgm:cxn modelId="{17AB886C-6E73-4B52-BF77-EE5CDF2A0B85}" srcId="{1506BAF4-8858-4D71-B9FD-C43CFC41E766}" destId="{94B0B058-DF50-4D1B-9AC5-7DC5BB856C45}" srcOrd="2" destOrd="0" parTransId="{ABF85A80-B950-4C9D-9CAB-4F32746E62E9}" sibTransId="{E15A0F0B-C9A7-4E48-B693-3382DD9B7547}"/>
    <dgm:cxn modelId="{F261319A-A98C-491E-B258-07F90D6670F7}" srcId="{1506BAF4-8858-4D71-B9FD-C43CFC41E766}" destId="{DB46B4D0-3ABA-4CF1-915F-EDFBDA67FF36}" srcOrd="1" destOrd="0" parTransId="{F2919F5B-93E4-490C-A1B6-9BEE8F8C3A00}" sibTransId="{2070A642-F9E0-46F0-9995-A6A8F2DD94BC}"/>
    <dgm:cxn modelId="{585E5E9F-2168-4377-80F6-237B68909BAB}" type="presOf" srcId="{1506BAF4-8858-4D71-B9FD-C43CFC41E766}" destId="{CB3F0175-B483-41D2-B6E8-F108D865CF3D}" srcOrd="0" destOrd="0" presId="urn:microsoft.com/office/officeart/2005/8/layout/radial4"/>
    <dgm:cxn modelId="{EE5B69A5-B242-42D1-A4F6-7B8EE56C7992}" type="presOf" srcId="{A862DCBE-EC80-463B-9736-4A40F4984EC2}" destId="{276ED655-920A-42C2-B56D-4FB6F483C7E3}" srcOrd="0" destOrd="0" presId="urn:microsoft.com/office/officeart/2005/8/layout/radial4"/>
    <dgm:cxn modelId="{50DAE9A6-B6F0-48AF-91EF-0DEC9265BC27}" type="presOf" srcId="{8FD8A7C7-4E96-47D3-882E-39AB88266ACA}" destId="{1DD3B64B-1D64-46B9-9F25-6855BB849302}" srcOrd="0" destOrd="0" presId="urn:microsoft.com/office/officeart/2005/8/layout/radial4"/>
    <dgm:cxn modelId="{E1C18FA8-C053-4237-85AF-59E767ED145E}" type="presOf" srcId="{F2919F5B-93E4-490C-A1B6-9BEE8F8C3A00}" destId="{EBC324DE-D12E-4CE9-AB23-6DA6AE17FC39}" srcOrd="0" destOrd="0" presId="urn:microsoft.com/office/officeart/2005/8/layout/radial4"/>
    <dgm:cxn modelId="{994F0FAF-7046-4576-9A07-A0B05D56A1D8}" type="presOf" srcId="{DB46B4D0-3ABA-4CF1-915F-EDFBDA67FF36}" destId="{2825FF8C-5A3E-4E29-86A4-68A1AF9F9A51}" srcOrd="0" destOrd="0" presId="urn:microsoft.com/office/officeart/2005/8/layout/radial4"/>
    <dgm:cxn modelId="{599397CD-DF50-4F46-B21E-CA29307FB178}" type="presOf" srcId="{8613DF1F-3039-4FD6-B6A4-633DBF7742AF}" destId="{54CBF174-3033-430A-877D-B3E0A0542692}" srcOrd="0" destOrd="0" presId="urn:microsoft.com/office/officeart/2005/8/layout/radial4"/>
    <dgm:cxn modelId="{6A107DFB-83C8-4EB0-9B24-5BDFC5F45E0E}" type="presOf" srcId="{B95C5072-4EA7-4CDD-9137-25311FB24ACF}" destId="{82EB976E-3E82-4093-B68A-A0430EE30F00}" srcOrd="0" destOrd="0" presId="urn:microsoft.com/office/officeart/2005/8/layout/radial4"/>
    <dgm:cxn modelId="{DE74B5FA-3603-401A-92BC-0A70F8DEA7C0}" type="presParOf" srcId="{54CBF174-3033-430A-877D-B3E0A0542692}" destId="{CB3F0175-B483-41D2-B6E8-F108D865CF3D}" srcOrd="0" destOrd="0" presId="urn:microsoft.com/office/officeart/2005/8/layout/radial4"/>
    <dgm:cxn modelId="{402599E9-B809-4CD0-83B9-2A6C44CF5C9B}" type="presParOf" srcId="{54CBF174-3033-430A-877D-B3E0A0542692}" destId="{276ED655-920A-42C2-B56D-4FB6F483C7E3}" srcOrd="1" destOrd="0" presId="urn:microsoft.com/office/officeart/2005/8/layout/radial4"/>
    <dgm:cxn modelId="{DB7F4E4E-9CE8-4172-84E4-0FF0DD91184E}" type="presParOf" srcId="{54CBF174-3033-430A-877D-B3E0A0542692}" destId="{1DD3B64B-1D64-46B9-9F25-6855BB849302}" srcOrd="2" destOrd="0" presId="urn:microsoft.com/office/officeart/2005/8/layout/radial4"/>
    <dgm:cxn modelId="{911E97D4-CB97-470A-A2D8-DDF9982F82A3}" type="presParOf" srcId="{54CBF174-3033-430A-877D-B3E0A0542692}" destId="{EBC324DE-D12E-4CE9-AB23-6DA6AE17FC39}" srcOrd="3" destOrd="0" presId="urn:microsoft.com/office/officeart/2005/8/layout/radial4"/>
    <dgm:cxn modelId="{0184BF30-7565-4EB3-8F1E-E5122CE69F1A}" type="presParOf" srcId="{54CBF174-3033-430A-877D-B3E0A0542692}" destId="{2825FF8C-5A3E-4E29-86A4-68A1AF9F9A51}" srcOrd="4" destOrd="0" presId="urn:microsoft.com/office/officeart/2005/8/layout/radial4"/>
    <dgm:cxn modelId="{A611A32E-5D96-4327-803A-F6AE440B689A}" type="presParOf" srcId="{54CBF174-3033-430A-877D-B3E0A0542692}" destId="{A9539BEB-3A8F-4D5A-BD6E-8387116235B1}" srcOrd="5" destOrd="0" presId="urn:microsoft.com/office/officeart/2005/8/layout/radial4"/>
    <dgm:cxn modelId="{C6A2F96A-66DC-4C54-ACD1-A5BC7A3EDEA0}" type="presParOf" srcId="{54CBF174-3033-430A-877D-B3E0A0542692}" destId="{5DBA4ED2-3A36-4EAA-A67B-580511069A9B}" srcOrd="6" destOrd="0" presId="urn:microsoft.com/office/officeart/2005/8/layout/radial4"/>
    <dgm:cxn modelId="{C97BEA2A-F6DE-4246-AF00-4476801FA15B}" type="presParOf" srcId="{54CBF174-3033-430A-877D-B3E0A0542692}" destId="{236E09C4-656F-4FA8-BB06-628E40BB5EA2}" srcOrd="7" destOrd="0" presId="urn:microsoft.com/office/officeart/2005/8/layout/radial4"/>
    <dgm:cxn modelId="{FBAD4FAF-4E9B-421D-B3C3-F577565B8B28}" type="presParOf" srcId="{54CBF174-3033-430A-877D-B3E0A0542692}" destId="{82EB976E-3E82-4093-B68A-A0430EE30F00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74BD4-E872-4809-BEDE-862573819A95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80864-E254-4E3F-9AA3-998B6D3EB4B3}">
      <dsp:nvSpPr>
        <dsp:cNvPr id="0" name=""/>
        <dsp:cNvSpPr/>
      </dsp:nvSpPr>
      <dsp:spPr>
        <a:xfrm>
          <a:off x="564979" y="406400"/>
          <a:ext cx="7838033" cy="812800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কবিতার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নতুন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শব্দের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অর্থ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; </a:t>
          </a:r>
        </a:p>
      </dsp:txBody>
      <dsp:txXfrm>
        <a:off x="564979" y="406400"/>
        <a:ext cx="7838033" cy="812800"/>
      </dsp:txXfrm>
    </dsp:sp>
    <dsp:sp modelId="{BBAD7AE9-296B-4575-87C6-231BE6A24F50}">
      <dsp:nvSpPr>
        <dsp:cNvPr id="0" name=""/>
        <dsp:cNvSpPr/>
      </dsp:nvSpPr>
      <dsp:spPr>
        <a:xfrm>
          <a:off x="76202" y="304800"/>
          <a:ext cx="1016000" cy="1016000"/>
        </a:xfrm>
        <a:prstGeom prst="ellipse">
          <a:avLst/>
        </a:prstGeom>
        <a:solidFill>
          <a:srgbClr val="1DAA06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5665E8-908E-450E-A96F-1F9488A4F3E7}">
      <dsp:nvSpPr>
        <dsp:cNvPr id="0" name=""/>
        <dsp:cNvSpPr/>
      </dsp:nvSpPr>
      <dsp:spPr>
        <a:xfrm>
          <a:off x="860432" y="1625599"/>
          <a:ext cx="7542580" cy="812800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কবি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রবিন্দ্রনাথ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ঠাকুর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সম্পর্কে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; </a:t>
          </a:r>
        </a:p>
      </dsp:txBody>
      <dsp:txXfrm>
        <a:off x="860432" y="1625599"/>
        <a:ext cx="7542580" cy="812800"/>
      </dsp:txXfrm>
    </dsp:sp>
    <dsp:sp modelId="{A3453E6B-783D-4C58-BD61-807800A70FC0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rgbClr val="1DAA06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693C12-B04E-4400-B495-14A035D3A7B1}">
      <dsp:nvSpPr>
        <dsp:cNvPr id="0" name=""/>
        <dsp:cNvSpPr/>
      </dsp:nvSpPr>
      <dsp:spPr>
        <a:xfrm>
          <a:off x="585985" y="2756095"/>
          <a:ext cx="7796021" cy="990209"/>
        </a:xfrm>
        <a:prstGeom prst="rect">
          <a:avLst/>
        </a:prstGeom>
        <a:solidFill>
          <a:schemeClr val="bg1"/>
        </a:solidFill>
        <a:ln w="28575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5160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কবিতার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মূলভাব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নিজের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ভাষায়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ব্যাখ্যা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করতে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600" b="1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পারবে</a:t>
          </a:r>
          <a:r>
            <a:rPr lang="en-US" sz="36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585985" y="2756095"/>
        <a:ext cx="7796021" cy="990209"/>
      </dsp:txXfrm>
    </dsp:sp>
    <dsp:sp modelId="{3CE48949-7D24-4155-B756-47788673CA0E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rgbClr val="1DAA06"/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3F0175-B483-41D2-B6E8-F108D865CF3D}">
      <dsp:nvSpPr>
        <dsp:cNvPr id="0" name=""/>
        <dsp:cNvSpPr/>
      </dsp:nvSpPr>
      <dsp:spPr>
        <a:xfrm>
          <a:off x="3152649" y="2750878"/>
          <a:ext cx="2242566" cy="224256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481065" y="3079294"/>
        <a:ext cx="1585734" cy="1585734"/>
      </dsp:txXfrm>
    </dsp:sp>
    <dsp:sp modelId="{276ED655-920A-42C2-B56D-4FB6F483C7E3}">
      <dsp:nvSpPr>
        <dsp:cNvPr id="0" name=""/>
        <dsp:cNvSpPr/>
      </dsp:nvSpPr>
      <dsp:spPr>
        <a:xfrm rot="497925">
          <a:off x="2133819" y="3187820"/>
          <a:ext cx="960234" cy="639131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3B64B-1D64-46B9-9F25-6855BB849302}">
      <dsp:nvSpPr>
        <dsp:cNvPr id="0" name=""/>
        <dsp:cNvSpPr/>
      </dsp:nvSpPr>
      <dsp:spPr>
        <a:xfrm>
          <a:off x="1395" y="2491701"/>
          <a:ext cx="2130437" cy="1704350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২৫শে বৈশাখ ১২৬৮ বঙ্গাব্দ</a:t>
          </a:r>
          <a:r>
            <a:rPr lang="en-US" sz="23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BD" sz="23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৭ই মে ১৮৬১ খ্রিঃ</a:t>
          </a:r>
          <a:endParaRPr lang="en-US" sz="23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1314" y="2541620"/>
        <a:ext cx="2030599" cy="1604512"/>
      </dsp:txXfrm>
    </dsp:sp>
    <dsp:sp modelId="{EBC324DE-D12E-4CE9-AB23-6DA6AE17FC39}">
      <dsp:nvSpPr>
        <dsp:cNvPr id="0" name=""/>
        <dsp:cNvSpPr/>
      </dsp:nvSpPr>
      <dsp:spPr>
        <a:xfrm rot="3594418">
          <a:off x="2762287" y="2167404"/>
          <a:ext cx="1105888" cy="639131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5FF8C-5A3E-4E29-86A4-68A1AF9F9A51}">
      <dsp:nvSpPr>
        <dsp:cNvPr id="0" name=""/>
        <dsp:cNvSpPr/>
      </dsp:nvSpPr>
      <dsp:spPr>
        <a:xfrm>
          <a:off x="993846" y="276254"/>
          <a:ext cx="2907514" cy="170435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১৯১৩ সালে নোবেল বিজয়</a:t>
          </a:r>
          <a:r>
            <a:rPr lang="en-US" sz="23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 </a:t>
          </a:r>
          <a:r>
            <a:rPr lang="bn-BD" sz="23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(গীতাঞ্জলি কাব্যের জন্য)</a:t>
          </a:r>
          <a:endParaRPr lang="en-US" sz="23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043765" y="326173"/>
        <a:ext cx="2807676" cy="1604512"/>
      </dsp:txXfrm>
    </dsp:sp>
    <dsp:sp modelId="{A9539BEB-3A8F-4D5A-BD6E-8387116235B1}">
      <dsp:nvSpPr>
        <dsp:cNvPr id="0" name=""/>
        <dsp:cNvSpPr/>
      </dsp:nvSpPr>
      <dsp:spPr>
        <a:xfrm rot="6611712">
          <a:off x="4427865" y="2102557"/>
          <a:ext cx="1139602" cy="639131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A4ED2-3A36-4EAA-A67B-580511069A9B}">
      <dsp:nvSpPr>
        <dsp:cNvPr id="0" name=""/>
        <dsp:cNvSpPr/>
      </dsp:nvSpPr>
      <dsp:spPr>
        <a:xfrm>
          <a:off x="4081901" y="275651"/>
          <a:ext cx="2842643" cy="1704350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b="1" kern="1200" dirty="0">
              <a:latin typeface="NikoshBAN" pitchFamily="2" charset="0"/>
              <a:cs typeface="NikoshBAN" pitchFamily="2" charset="0"/>
            </a:rPr>
            <a:t>শেষের কবিতা</a:t>
          </a:r>
          <a:r>
            <a:rPr lang="bn-IN" sz="2300" b="1" kern="1200" dirty="0">
              <a:latin typeface="NikoshBAN" pitchFamily="2" charset="0"/>
              <a:cs typeface="NikoshBAN" pitchFamily="2" charset="0"/>
            </a:rPr>
            <a:t> ঘরে বাইরে, গোরা, যোগাযোগ ইত্যাদি</a:t>
          </a:r>
          <a:endParaRPr lang="en-US" sz="2300" kern="1200" dirty="0"/>
        </a:p>
      </dsp:txBody>
      <dsp:txXfrm>
        <a:off x="4131820" y="325570"/>
        <a:ext cx="2742805" cy="1604512"/>
      </dsp:txXfrm>
    </dsp:sp>
    <dsp:sp modelId="{236E09C4-656F-4FA8-BB06-628E40BB5EA2}">
      <dsp:nvSpPr>
        <dsp:cNvPr id="0" name=""/>
        <dsp:cNvSpPr/>
      </dsp:nvSpPr>
      <dsp:spPr>
        <a:xfrm rot="10235825">
          <a:off x="5346249" y="3180999"/>
          <a:ext cx="854370" cy="639131"/>
        </a:xfrm>
        <a:prstGeom prst="lef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B976E-3E82-4093-B68A-A0430EE30F00}">
      <dsp:nvSpPr>
        <dsp:cNvPr id="0" name=""/>
        <dsp:cNvSpPr/>
      </dsp:nvSpPr>
      <dsp:spPr>
        <a:xfrm>
          <a:off x="6173967" y="2491701"/>
          <a:ext cx="2130437" cy="1704350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2300" b="1" kern="1200">
              <a:solidFill>
                <a:srgbClr val="000000"/>
              </a:solidFill>
              <a:latin typeface="NikoshBAN" pitchFamily="2" charset="0"/>
              <a:cs typeface="NikoshBAN" pitchFamily="2" charset="0"/>
            </a:rPr>
            <a:t>২২শে শ্রাবণ ১৩৪৮ বঙ্গাব্দ</a:t>
          </a:r>
          <a:r>
            <a:rPr lang="en-US" sz="2300" b="1" kern="1200">
              <a:solidFill>
                <a:srgbClr val="000000"/>
              </a:solidFill>
              <a:latin typeface="NikoshBAN" pitchFamily="2" charset="0"/>
              <a:cs typeface="NikoshBAN" pitchFamily="2" charset="0"/>
            </a:rPr>
            <a:t>  ইং- ৭ই আগষট ১৯৪১</a:t>
          </a:r>
          <a:endParaRPr lang="bn-IN" sz="2300" b="1" kern="1200" dirty="0">
            <a:solidFill>
              <a:srgbClr val="000000"/>
            </a:solidFill>
            <a:latin typeface="NikoshBAN" pitchFamily="2" charset="0"/>
            <a:cs typeface="NikoshBAN" pitchFamily="2" charset="0"/>
          </a:endParaRPr>
        </a:p>
      </dsp:txBody>
      <dsp:txXfrm>
        <a:off x="6223886" y="2541620"/>
        <a:ext cx="2030599" cy="1604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07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05A5C-5453-4712-817C-15356F0E5D91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143000"/>
            <a:ext cx="4321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F6AD1-F648-404E-8DF2-8BD3B32544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76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2023" y="182879"/>
            <a:ext cx="9217152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109" y="882376"/>
            <a:ext cx="7848981" cy="2926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56" y="3869636"/>
            <a:ext cx="6904690" cy="1388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58195" y="3733800"/>
            <a:ext cx="648081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4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4" y="2057400"/>
            <a:ext cx="7774886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762000"/>
            <a:ext cx="1830229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62000"/>
            <a:ext cx="5850731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7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F10E6AE2-5702-45C0-A0AB-EB9B6C7C846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00150" y="731520"/>
            <a:ext cx="6720840" cy="34747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7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4" y="2057400"/>
            <a:ext cx="7774886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6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309" y="1173575"/>
            <a:ext cx="7848981" cy="29260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6568" y="4154520"/>
            <a:ext cx="6905663" cy="13638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60196" y="4020408"/>
            <a:ext cx="648081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83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057399"/>
            <a:ext cx="3744468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744" y="2057400"/>
            <a:ext cx="3744468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87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001511"/>
            <a:ext cx="3744468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2721483"/>
            <a:ext cx="3744468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6974" y="1999032"/>
            <a:ext cx="3744468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6974" y="2719322"/>
            <a:ext cx="3744468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519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5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97280"/>
            <a:ext cx="2976372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780" y="1097280"/>
            <a:ext cx="4357120" cy="46634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3" y="2834640"/>
            <a:ext cx="2976372" cy="2926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97280"/>
            <a:ext cx="2976372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0063" y="1069848"/>
            <a:ext cx="4470588" cy="4645153"/>
          </a:xfrm>
          <a:prstGeom prst="rect">
            <a:avLst/>
          </a:prstGeo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3" y="2834640"/>
            <a:ext cx="2976372" cy="288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5BF033BE-A647-4428-876D-5C82A7C0BBAE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B2201897-7019-4009-83D8-91D768AF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9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microsoft.com/office/2007/relationships/hdphoto" Target="../media/hdphoto1.wdp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43692" y="182880"/>
            <a:ext cx="9317736" cy="6492240"/>
          </a:xfrm>
          <a:prstGeom prst="rect">
            <a:avLst/>
          </a:prstGeom>
          <a:solidFill>
            <a:srgbClr val="FF0000"/>
          </a:solidFill>
          <a:ln w="12700"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C02A5E-8F96-423A-B9AD-364ADB308F2B}"/>
              </a:ext>
            </a:extLst>
          </p:cNvPr>
          <p:cNvSpPr/>
          <p:nvPr userDrawn="1"/>
        </p:nvSpPr>
        <p:spPr>
          <a:xfrm>
            <a:off x="305017" y="293914"/>
            <a:ext cx="8991165" cy="6270171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B5E0157-0CB0-477F-B6B8-D693CC2130DD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923" y="182880"/>
            <a:ext cx="718458" cy="71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5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1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30562" y="1135451"/>
            <a:ext cx="670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জন্ম</a:t>
            </a:r>
            <a:r>
              <a:rPr lang="bn-IN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ভূ</a:t>
            </a:r>
            <a:r>
              <a:rPr lang="bn-BD" sz="9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(কবিতা)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রবীন্দ্রনাথ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ঠাকুর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r>
              <a:rPr lang="en-US" sz="4400" dirty="0"/>
              <a:t>            	</a:t>
            </a:r>
            <a:r>
              <a:rPr lang="en-US" sz="4400"/>
              <a:t>	</a:t>
            </a:r>
            <a:endParaRPr lang="en-US" sz="44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8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 descr="Bouquet"/>
          <p:cNvSpPr/>
          <p:nvPr/>
        </p:nvSpPr>
        <p:spPr bwMode="auto">
          <a:xfrm>
            <a:off x="2209800" y="762000"/>
            <a:ext cx="4953000" cy="914400"/>
          </a:xfrm>
          <a:prstGeom prst="ribbon">
            <a:avLst>
              <a:gd name="adj1" fmla="val 16667"/>
              <a:gd name="adj2" fmla="val 50000"/>
            </a:avLst>
          </a:prstGeom>
          <a:solidFill>
            <a:srgbClr val="1DAA06"/>
          </a:solidFill>
          <a:ln w="381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/>
            <a:r>
              <a:rPr lang="bn-BD" sz="4400" b="1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400" b="1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27305D28-9856-40B3-9B56-230F70A318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6156061"/>
              </p:ext>
            </p:extLst>
          </p:nvPr>
        </p:nvGraphicFramePr>
        <p:xfrm>
          <a:off x="533400" y="22098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17C9CD-C637-4C82-9574-2AED0A9EB01E}"/>
              </a:ext>
            </a:extLst>
          </p:cNvPr>
          <p:cNvSpPr txBox="1"/>
          <p:nvPr/>
        </p:nvSpPr>
        <p:spPr>
          <a:xfrm>
            <a:off x="914400" y="2590801"/>
            <a:ext cx="723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9D12FA-8DB0-46E1-AA6F-034127898FFE}"/>
              </a:ext>
            </a:extLst>
          </p:cNvPr>
          <p:cNvSpPr txBox="1"/>
          <p:nvPr/>
        </p:nvSpPr>
        <p:spPr>
          <a:xfrm>
            <a:off x="1143000" y="3733801"/>
            <a:ext cx="95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8FFA2C-62CB-44E3-A10F-CC0EE075BD36}"/>
              </a:ext>
            </a:extLst>
          </p:cNvPr>
          <p:cNvSpPr txBox="1"/>
          <p:nvPr/>
        </p:nvSpPr>
        <p:spPr>
          <a:xfrm>
            <a:off x="838200" y="4953002"/>
            <a:ext cx="9525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B74BD4-E872-4809-BEDE-862573819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31B74BD4-E872-4809-BEDE-862573819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AD7AE9-296B-4575-87C6-231BE6A24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graphicEl>
                                              <a:dgm id="{BBAD7AE9-296B-4575-87C6-231BE6A24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080864-E254-4E3F-9AA3-998B6D3EB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graphicEl>
                                              <a:dgm id="{22080864-E254-4E3F-9AA3-998B6D3EB4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3453E6B-783D-4C58-BD61-807800A70F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A3453E6B-783D-4C58-BD61-807800A70F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85665E8-908E-450E-A96F-1F9488A4F3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85665E8-908E-450E-A96F-1F9488A4F3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CE48949-7D24-4155-B756-47788673C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graphicEl>
                                              <a:dgm id="{3CE48949-7D24-4155-B756-47788673C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4693C12-B04E-4400-B495-14A035D3A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graphicEl>
                                              <a:dgm id="{B4693C12-B04E-4400-B495-14A035D3A7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5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extBox 1" descr="Wallpaper04935"/>
          <p:cNvSpPr>
            <a:spLocks noChangeArrowheads="1"/>
          </p:cNvSpPr>
          <p:nvPr/>
        </p:nvSpPr>
        <p:spPr bwMode="auto">
          <a:xfrm>
            <a:off x="2971800" y="359808"/>
            <a:ext cx="3429000" cy="783193"/>
          </a:xfrm>
          <a:prstGeom prst="roundRect">
            <a:avLst>
              <a:gd name="adj" fmla="val 16667"/>
            </a:avLst>
          </a:prstGeom>
          <a:solidFill>
            <a:srgbClr val="1DAA06"/>
          </a:solidFill>
          <a:ln w="28575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000" b="1">
                <a:latin typeface="NikoshBAN" pitchFamily="2" charset="0"/>
                <a:cs typeface="NikoshBAN" pitchFamily="2" charset="0"/>
              </a:rPr>
              <a:t>কবি </a:t>
            </a:r>
            <a:r>
              <a:rPr lang="bn-IN" sz="4000" b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685800" y="914401"/>
          <a:ext cx="83058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3F0175-B483-41D2-B6E8-F108D865CF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CB3F0175-B483-41D2-B6E8-F108D865CF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6ED655-920A-42C2-B56D-4FB6F483C7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276ED655-920A-42C2-B56D-4FB6F483C7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D3B64B-1D64-46B9-9F25-6855BB8493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graphicEl>
                                              <a:dgm id="{1DD3B64B-1D64-46B9-9F25-6855BB8493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C324DE-D12E-4CE9-AB23-6DA6AE17FC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2">
                                            <p:graphicEl>
                                              <a:dgm id="{EBC324DE-D12E-4CE9-AB23-6DA6AE17FC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25FF8C-5A3E-4E29-86A4-68A1AF9F9A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2">
                                            <p:graphicEl>
                                              <a:dgm id="{2825FF8C-5A3E-4E29-86A4-68A1AF9F9A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539BEB-3A8F-4D5A-BD6E-8387116235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2">
                                            <p:graphicEl>
                                              <a:dgm id="{A9539BEB-3A8F-4D5A-BD6E-8387116235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BA4ED2-3A36-4EAA-A67B-580511069A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2">
                                            <p:graphicEl>
                                              <a:dgm id="{5DBA4ED2-3A36-4EAA-A67B-580511069A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6E09C4-656F-4FA8-BB06-628E40BB5E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236E09C4-656F-4FA8-BB06-628E40BB5E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EB976E-3E82-4093-B68A-A0430EE30F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82EB976E-3E82-4093-B68A-A0430EE30F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Rectangle 1"/>
          <p:cNvSpPr>
            <a:spLocks noChangeArrowheads="1"/>
          </p:cNvSpPr>
          <p:nvPr/>
        </p:nvSpPr>
        <p:spPr bwMode="auto">
          <a:xfrm>
            <a:off x="914400" y="5394960"/>
            <a:ext cx="19812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মুদব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5" name="TextBox 7"/>
          <p:cNvSpPr txBox="1">
            <a:spLocks noChangeArrowheads="1"/>
          </p:cNvSpPr>
          <p:nvPr/>
        </p:nvSpPr>
        <p:spPr bwMode="auto">
          <a:xfrm>
            <a:off x="838200" y="3568652"/>
            <a:ext cx="19812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নয়ন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6" name="TextBox 9"/>
          <p:cNvSpPr txBox="1">
            <a:spLocks noChangeArrowheads="1"/>
          </p:cNvSpPr>
          <p:nvPr/>
        </p:nvSpPr>
        <p:spPr bwMode="auto">
          <a:xfrm>
            <a:off x="838200" y="1527811"/>
            <a:ext cx="1931988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র্থক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7" name="TextBox 11"/>
          <p:cNvSpPr txBox="1">
            <a:spLocks noChangeArrowheads="1"/>
          </p:cNvSpPr>
          <p:nvPr/>
        </p:nvSpPr>
        <p:spPr bwMode="auto">
          <a:xfrm>
            <a:off x="6472238" y="1466851"/>
            <a:ext cx="175736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IN" sz="3600" b="1">
                <a:latin typeface="NikoshBAN" pitchFamily="2" charset="0"/>
                <a:cs typeface="NikoshBAN" pitchFamily="2" charset="0"/>
              </a:rPr>
              <a:t>সফল</a:t>
            </a:r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8" name="TextBox 5"/>
          <p:cNvSpPr txBox="1">
            <a:spLocks noChangeArrowheads="1"/>
          </p:cNvSpPr>
          <p:nvPr/>
        </p:nvSpPr>
        <p:spPr bwMode="auto">
          <a:xfrm>
            <a:off x="6543676" y="3545792"/>
            <a:ext cx="1762125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IN" sz="3600" b="1">
                <a:latin typeface="NikoshBAN" pitchFamily="2" charset="0"/>
                <a:cs typeface="NikoshBAN" pitchFamily="2" charset="0"/>
              </a:rPr>
              <a:t>চোখ</a:t>
            </a:r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29" name="TextBox 12"/>
          <p:cNvSpPr txBox="1">
            <a:spLocks noChangeArrowheads="1"/>
          </p:cNvSpPr>
          <p:nvPr/>
        </p:nvSpPr>
        <p:spPr bwMode="auto">
          <a:xfrm>
            <a:off x="6573838" y="5410200"/>
            <a:ext cx="180816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n-IN" sz="3600" b="1">
                <a:latin typeface="NikoshBAN" pitchFamily="2" charset="0"/>
                <a:cs typeface="NikoshBAN" pitchFamily="2" charset="0"/>
              </a:rPr>
              <a:t>বুজব</a:t>
            </a:r>
            <a:endParaRPr lang="en-US" sz="36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0" name="TextBox 1" descr="White marble"/>
          <p:cNvSpPr>
            <a:spLocks noChangeArrowheads="1"/>
          </p:cNvSpPr>
          <p:nvPr/>
        </p:nvSpPr>
        <p:spPr bwMode="auto">
          <a:xfrm>
            <a:off x="2973389" y="456385"/>
            <a:ext cx="3044825" cy="783193"/>
          </a:xfrm>
          <a:prstGeom prst="roundRect">
            <a:avLst>
              <a:gd name="adj" fmla="val 16667"/>
            </a:avLst>
          </a:prstGeom>
          <a:solidFill>
            <a:srgbClr val="1DAA06"/>
          </a:solidFill>
          <a:ln w="3810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000" b="1">
                <a:latin typeface="NikoshBAN" pitchFamily="2" charset="0"/>
                <a:cs typeface="NikoshBAN" pitchFamily="2" charset="0"/>
              </a:rPr>
              <a:t>শব্দার্থ</a:t>
            </a:r>
            <a:endParaRPr lang="en-US" sz="4000" b="1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4" grpId="0" animBg="1"/>
      <p:bldP spid="1048625" grpId="0" animBg="1"/>
      <p:bldP spid="1048626" grpId="0" animBg="1"/>
      <p:bldP spid="1048627" grpId="0" animBg="1"/>
      <p:bldP spid="1048628" grpId="0" animBg="1"/>
      <p:bldP spid="10486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85" y="745758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সার্থক জনম আমার জন্মেছি এই দে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শে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</a:t>
            </a:r>
            <a:endParaRPr lang="bn-IN" sz="3600" b="1" dirty="0">
              <a:latin typeface="NikoshBAN" pitchFamily="2" charset="0"/>
              <a:cs typeface="NikoshBAN" pitchFamily="2" charset="0"/>
            </a:endParaRPr>
          </a:p>
          <a:p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275485" y="2828835"/>
            <a:ext cx="6702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সার্থক জনম, মা গো , তোমা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য়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 ভালবেসে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।।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728752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কোন, বনেতে জানিনে ফুল গন্ধে এমন করে আকুল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742381" y="2351782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কোন গগনে ওঠে রে চাঁদ এমন হাসি হেসে।।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97700"/>
            <a:ext cx="801974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জানি নে তোর ধনরতন আছে কি না রানির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মতন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2596" y="2689977"/>
            <a:ext cx="6578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শুধু</a:t>
            </a:r>
            <a:r>
              <a:rPr lang="bn-BD" sz="3600" b="1" dirty="0"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জানি আমার অঙ্গ জুড়ায় তোমার ছায়ায় এসে ।।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211025" y="786107"/>
            <a:ext cx="65678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আঁখি মেলে তোমার আলো প্রথম আমার চোখ জু</a:t>
            </a:r>
            <a:r>
              <a:rPr lang="bn-IN" sz="3600" b="1" dirty="0">
                <a:latin typeface="NikoshBAN" pitchFamily="2" charset="0"/>
                <a:cs typeface="NikoshBAN" pitchFamily="2" charset="0"/>
              </a:rPr>
              <a:t>ড়া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লো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66999" y="2702120"/>
            <a:ext cx="58342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ওই আলোতে নয়ন রেখে মুদব নয়ন শেষে ।।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extBox 1"/>
          <p:cNvSpPr>
            <a:spLocks noChangeArrowheads="1"/>
          </p:cNvSpPr>
          <p:nvPr/>
        </p:nvSpPr>
        <p:spPr bwMode="auto">
          <a:xfrm>
            <a:off x="2970213" y="532585"/>
            <a:ext cx="3046412" cy="783193"/>
          </a:xfrm>
          <a:prstGeom prst="roundRect">
            <a:avLst>
              <a:gd name="adj" fmla="val 16667"/>
            </a:avLst>
          </a:prstGeom>
          <a:solidFill>
            <a:srgbClr val="1DAA06"/>
          </a:solidFill>
          <a:ln w="57150" algn="ctr">
            <a:solidFill>
              <a:srgbClr val="FF00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000" b="1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b="1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8" name="Rounded Rectangle 6" descr="diving_1024x768"/>
          <p:cNvSpPr>
            <a:spLocks noChangeArrowheads="1"/>
          </p:cNvSpPr>
          <p:nvPr/>
        </p:nvSpPr>
        <p:spPr bwMode="auto">
          <a:xfrm>
            <a:off x="753419" y="3066194"/>
            <a:ext cx="8382000" cy="990600"/>
          </a:xfrm>
          <a:prstGeom prst="roundRect">
            <a:avLst>
              <a:gd name="adj" fmla="val 28491"/>
            </a:avLst>
          </a:prstGeom>
          <a:solidFill>
            <a:srgbClr val="1DAA06"/>
          </a:solidFill>
          <a:ln w="25400" algn="ctr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জন্মভূমি কবিতার মুল বক্তব্য নিজের ভাষায় লেখ।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47</TotalTime>
  <Words>329</Words>
  <Application>Microsoft Office PowerPoint</Application>
  <PresentationFormat>Custom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8801720212917</cp:lastModifiedBy>
  <cp:revision>14</cp:revision>
  <dcterms:created xsi:type="dcterms:W3CDTF">2020-08-27T14:24:24Z</dcterms:created>
  <dcterms:modified xsi:type="dcterms:W3CDTF">2021-02-28T04:27:04Z</dcterms:modified>
</cp:coreProperties>
</file>