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70" r:id="rId10"/>
    <p:sldId id="271" r:id="rId11"/>
    <p:sldId id="263" r:id="rId12"/>
    <p:sldId id="264" r:id="rId13"/>
    <p:sldId id="265" r:id="rId14"/>
    <p:sldId id="266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B1B2"/>
    <a:srgbClr val="DDECA9"/>
    <a:srgbClr val="F0F0F0"/>
    <a:srgbClr val="E9E7A9"/>
    <a:srgbClr val="FCFAFC"/>
    <a:srgbClr val="C61330"/>
    <a:srgbClr val="03A9F4"/>
    <a:srgbClr val="33CC33"/>
    <a:srgbClr val="FF00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9" autoAdjust="0"/>
    <p:restoredTop sz="94660"/>
  </p:normalViewPr>
  <p:slideViewPr>
    <p:cSldViewPr>
      <p:cViewPr>
        <p:scale>
          <a:sx n="57" d="100"/>
          <a:sy n="57" d="100"/>
        </p:scale>
        <p:origin x="780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1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355A3-D83F-4941-8B48-1D40A638CA6E}" type="datetimeFigureOut">
              <a:rPr lang="en-US" smtClean="0"/>
              <a:t>2/28/2021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0DDFC-7A00-4667-8763-11A30E273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555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B0DDFC-7A00-4667-8763-11A30E273BE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733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B1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8425" y="381000"/>
            <a:ext cx="3867150" cy="1015663"/>
          </a:xfrm>
          <a:solidFill>
            <a:srgbClr val="E9E7A9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l" defTabSz="914400"/>
            <a:r>
              <a:rPr lang="en-US" sz="6000" dirty="0">
                <a:solidFill>
                  <a:srgbClr val="C61330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শুভেচ্ছা স্বাগতম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OEL\Desktop\pic\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1" y="1885950"/>
            <a:ext cx="6515099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966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6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250"/>
                            </p:stCondLst>
                            <p:childTnLst>
                              <p:par>
                                <p:cTn id="20" presetID="53" presetClass="exit" presetSubtype="54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544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Desktop\pic\inde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383803"/>
            <a:ext cx="6229350" cy="409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483991"/>
            <a:ext cx="485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600" dirty="0">
                <a:solidFill>
                  <a:schemeClr val="tx1"/>
                </a:solidFill>
              </a:rPr>
              <a:t>ছবির কাজটি কোন ধরনের কাজ?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727678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600" dirty="0">
                <a:solidFill>
                  <a:schemeClr val="tx1"/>
                </a:solidFill>
              </a:rPr>
              <a:t>শহরের অনানুষ্ঠানিক কাজ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826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Desktop\pic\S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46" y="1228725"/>
            <a:ext cx="6097905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2441001" y="917787"/>
            <a:ext cx="39762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700" dirty="0">
                <a:solidFill>
                  <a:srgbClr val="FF0000"/>
                </a:solidFill>
              </a:rPr>
              <a:t> </a:t>
            </a:r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5938" y="310753"/>
            <a:ext cx="351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600" dirty="0">
                <a:solidFill>
                  <a:schemeClr val="tx1"/>
                </a:solidFill>
              </a:rPr>
              <a:t>এটি কোন ধরনের শিল্প?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2128" y="5940213"/>
            <a:ext cx="1619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4000" dirty="0">
                <a:solidFill>
                  <a:schemeClr val="tx1"/>
                </a:solidFill>
              </a:rPr>
              <a:t>বৃহৎ শিল্প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930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\Desktop\pic\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55670"/>
            <a:ext cx="3831531" cy="380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EL\Desktop\pic\c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6643" r="5736" b="6643"/>
          <a:stretch/>
        </p:blipFill>
        <p:spPr bwMode="auto">
          <a:xfrm>
            <a:off x="435670" y="1455670"/>
            <a:ext cx="3831531" cy="380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71750" y="362513"/>
            <a:ext cx="400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4000" dirty="0">
                <a:solidFill>
                  <a:schemeClr val="tx1"/>
                </a:solidFill>
              </a:rPr>
              <a:t>এটি কোন ধরনের শিল্প?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5644274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4400" dirty="0">
                <a:solidFill>
                  <a:schemeClr val="tx1"/>
                </a:solidFill>
              </a:rPr>
              <a:t>মাঝারি শিল্প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2386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EL\Desktop\pic\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4" y="1213112"/>
            <a:ext cx="6915150" cy="44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8750" y="1089411"/>
            <a:ext cx="46291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6037" y="381525"/>
            <a:ext cx="3971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4000" dirty="0">
                <a:solidFill>
                  <a:schemeClr val="tx1"/>
                </a:solidFill>
              </a:rPr>
              <a:t>এটি কোন ধরনের শিল্প?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9676" y="5785521"/>
            <a:ext cx="2004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5400" dirty="0">
                <a:solidFill>
                  <a:schemeClr val="tx1"/>
                </a:solidFill>
              </a:rPr>
              <a:t>ক্ষুদ্র শিল্প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9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799" y="6858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6000" dirty="0"/>
              <a:t>দলীয় কাজ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132416" y="2367171"/>
            <a:ext cx="68791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400" dirty="0"/>
              <a:t>শিল্পের</a:t>
            </a:r>
            <a:r>
              <a:rPr lang="en-US" sz="4400" dirty="0"/>
              <a:t> </a:t>
            </a:r>
            <a:r>
              <a:rPr lang="bn-BD" sz="4400" dirty="0"/>
              <a:t>বিভিন্ন প্রকারভেদ</a:t>
            </a:r>
            <a:r>
              <a:rPr lang="en-US" sz="4400" dirty="0"/>
              <a:t> </a:t>
            </a:r>
            <a:r>
              <a:rPr lang="bn-BD" sz="4400" dirty="0"/>
              <a:t>বর্ণনা কর।</a:t>
            </a:r>
            <a:endParaRPr lang="en-US" sz="4400" dirty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400" dirty="0"/>
              <a:t>কয়েকটি অনানুষ্ঠানিক কাজের বর্ণনা দাও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00866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7975" y="914400"/>
            <a:ext cx="3448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7200" dirty="0" err="1">
                <a:solidFill>
                  <a:schemeClr val="tx1"/>
                </a:solidFill>
              </a:rPr>
              <a:t>বাড়ীর</a:t>
            </a:r>
            <a:r>
              <a:rPr lang="bn-BD" sz="7200" dirty="0">
                <a:solidFill>
                  <a:schemeClr val="tx1"/>
                </a:solidFill>
              </a:rPr>
              <a:t> কাজ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6300" y="2955079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5400" dirty="0">
                <a:solidFill>
                  <a:schemeClr val="tx1"/>
                </a:solidFill>
              </a:rPr>
              <a:t>শিল্প কি ভাবে অর্থনৈতিক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bn-BD" sz="5400" dirty="0">
                <a:solidFill>
                  <a:schemeClr val="tx1"/>
                </a:solidFill>
              </a:rPr>
              <a:t>উন্নয়ন করে তা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bn-BD" sz="5400" dirty="0">
                <a:solidFill>
                  <a:schemeClr val="tx1"/>
                </a:solidFill>
              </a:rPr>
              <a:t>বিশ্লেষণ কর ।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91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\Desktop\pic\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578" y="1374434"/>
            <a:ext cx="5478843" cy="410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7998" y="0"/>
            <a:ext cx="3048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9600" b="1" dirty="0">
                <a:solidFill>
                  <a:srgbClr val="C00000"/>
                </a:solidFill>
              </a:rPr>
              <a:t>ধন্যবাদ</a:t>
            </a:r>
            <a:endParaRPr lang="en-US" sz="9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840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5326" y="457200"/>
            <a:ext cx="2193348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শিক্ষক পরিচিতি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4B0F2-0258-4399-B963-D9D49DA9CDCC}"/>
              </a:ext>
            </a:extLst>
          </p:cNvPr>
          <p:cNvSpPr txBox="1"/>
          <p:nvPr/>
        </p:nvSpPr>
        <p:spPr>
          <a:xfrm>
            <a:off x="3086100" y="3501219"/>
            <a:ext cx="2971800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4800" dirty="0"/>
              <a:t>নার্গিস সুলতানা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997C84-5126-471D-8E26-E0A84217E262}"/>
              </a:ext>
            </a:extLst>
          </p:cNvPr>
          <p:cNvSpPr txBox="1"/>
          <p:nvPr/>
        </p:nvSpPr>
        <p:spPr>
          <a:xfrm>
            <a:off x="3086100" y="4375608"/>
            <a:ext cx="2971800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সিনিঃ সহকারী শিক্ষক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D3B781-73EC-4570-926C-628D10290A2A}"/>
              </a:ext>
            </a:extLst>
          </p:cNvPr>
          <p:cNvSpPr txBox="1"/>
          <p:nvPr/>
        </p:nvSpPr>
        <p:spPr>
          <a:xfrm>
            <a:off x="1930400" y="5003775"/>
            <a:ext cx="5283200" cy="107721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algn="ctr"/>
            <a:r>
              <a:rPr lang="en-US" dirty="0"/>
              <a:t>শাহাবাদ মাজিদীয়া মহিলা দাখিল মাদ্রাসা,</a:t>
            </a:r>
          </a:p>
          <a:p>
            <a:pPr algn="ctr"/>
            <a:r>
              <a:rPr lang="en-US" dirty="0"/>
              <a:t>নড়াইল।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F4D25-017A-48AF-B0F4-5EC560186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510" y="1219200"/>
            <a:ext cx="2658980" cy="2238627"/>
          </a:xfrm>
          <a:prstGeom prst="roundRect">
            <a:avLst>
              <a:gd name="adj" fmla="val 28700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027910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xit" presetSubtype="8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xit" presetSubtype="8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xit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2" presetClass="exit" presetSubtype="8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2" presetClass="exit" presetSubtype="8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73E38C-AE4C-4E86-819F-2D85AEAD7F07}"/>
              </a:ext>
            </a:extLst>
          </p:cNvPr>
          <p:cNvSpPr txBox="1"/>
          <p:nvPr/>
        </p:nvSpPr>
        <p:spPr>
          <a:xfrm>
            <a:off x="3452163" y="1031452"/>
            <a:ext cx="2239674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</a:rPr>
              <a:t>পাঠ পরিচিতি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21834D-C1CE-4B6C-B045-3FD0C9988E11}"/>
              </a:ext>
            </a:extLst>
          </p:cNvPr>
          <p:cNvSpPr txBox="1"/>
          <p:nvPr/>
        </p:nvSpPr>
        <p:spPr>
          <a:xfrm>
            <a:off x="1934603" y="1739338"/>
            <a:ext cx="5274794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40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5400" dirty="0"/>
              <a:t>বাংলাদেশ ও বিশ্বপরিচয়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B31E93-7FBD-44D9-A0D5-250674B60611}"/>
              </a:ext>
            </a:extLst>
          </p:cNvPr>
          <p:cNvSpPr txBox="1"/>
          <p:nvPr/>
        </p:nvSpPr>
        <p:spPr>
          <a:xfrm>
            <a:off x="3452163" y="2819365"/>
            <a:ext cx="2241732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40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4800" dirty="0"/>
              <a:t>সপ্তম শ্রেণী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F63A8E-8815-432A-B40B-410076D3340B}"/>
              </a:ext>
            </a:extLst>
          </p:cNvPr>
          <p:cNvSpPr txBox="1"/>
          <p:nvPr/>
        </p:nvSpPr>
        <p:spPr>
          <a:xfrm>
            <a:off x="3450105" y="3810612"/>
            <a:ext cx="2241732" cy="7694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40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4400" dirty="0"/>
              <a:t>চতুর্থ অধ্যায়</a:t>
            </a:r>
            <a:endParaRPr lang="bn-BD" sz="4400" dirty="0"/>
          </a:p>
        </p:txBody>
      </p:sp>
    </p:spTree>
    <p:extLst>
      <p:ext uri="{BB962C8B-B14F-4D97-AF65-F5344CB8AC3E}">
        <p14:creationId xmlns:p14="http://schemas.microsoft.com/office/powerpoint/2010/main" val="29925181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xit" presetSubtype="12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xit" presetSubtype="1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8" presetClass="exit" presetSubtype="1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8" presetClass="exit" presetSubtype="12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609600"/>
            <a:ext cx="4286250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40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/>
              <a:t>এ</a:t>
            </a:r>
            <a:r>
              <a:rPr lang="en-US" dirty="0"/>
              <a:t> </a:t>
            </a:r>
            <a:r>
              <a:rPr lang="bn-BD" dirty="0"/>
              <a:t>পাঠ</a:t>
            </a:r>
            <a:r>
              <a:rPr lang="en-US" dirty="0"/>
              <a:t> </a:t>
            </a:r>
            <a:r>
              <a:rPr lang="bn-BD" dirty="0"/>
              <a:t>শেষে</a:t>
            </a:r>
            <a:r>
              <a:rPr lang="en-US" dirty="0"/>
              <a:t> </a:t>
            </a:r>
            <a:r>
              <a:rPr lang="bn-BD" dirty="0"/>
              <a:t>শিক্ষার্থীরা-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778D1D-A716-41AA-89CC-1340E7568517}"/>
              </a:ext>
            </a:extLst>
          </p:cNvPr>
          <p:cNvSpPr txBox="1"/>
          <p:nvPr/>
        </p:nvSpPr>
        <p:spPr>
          <a:xfrm>
            <a:off x="789516" y="1828800"/>
            <a:ext cx="7564967" cy="37856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40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dirty="0"/>
              <a:t>অর্থনীতি</a:t>
            </a:r>
            <a:r>
              <a:rPr lang="en-US" dirty="0"/>
              <a:t> </a:t>
            </a:r>
            <a:r>
              <a:rPr lang="bn-BD" dirty="0"/>
              <a:t>কি</a:t>
            </a:r>
            <a:r>
              <a:rPr lang="en-US" dirty="0"/>
              <a:t> </a:t>
            </a:r>
            <a:r>
              <a:rPr lang="bn-BD" dirty="0"/>
              <a:t>তা</a:t>
            </a:r>
            <a:r>
              <a:rPr lang="en-US" dirty="0"/>
              <a:t> </a:t>
            </a:r>
            <a:r>
              <a:rPr lang="bn-BD" dirty="0"/>
              <a:t>বলতে</a:t>
            </a:r>
            <a:r>
              <a:rPr lang="en-US" dirty="0"/>
              <a:t> </a:t>
            </a:r>
            <a:r>
              <a:rPr lang="bn-BD" dirty="0"/>
              <a:t>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dirty="0"/>
              <a:t>অর্থনীতির</a:t>
            </a:r>
            <a:r>
              <a:rPr lang="en-US" dirty="0"/>
              <a:t> </a:t>
            </a:r>
            <a:r>
              <a:rPr lang="bn-BD" dirty="0"/>
              <a:t>বিভিন্ন</a:t>
            </a:r>
            <a:r>
              <a:rPr lang="en-US" dirty="0"/>
              <a:t> </a:t>
            </a:r>
            <a:r>
              <a:rPr lang="bn-BD" dirty="0"/>
              <a:t>খাতের</a:t>
            </a:r>
            <a:r>
              <a:rPr lang="en-US" dirty="0"/>
              <a:t> </a:t>
            </a:r>
            <a:r>
              <a:rPr lang="bn-BD" dirty="0"/>
              <a:t>বর্ণনা</a:t>
            </a:r>
            <a:r>
              <a:rPr lang="en-US" dirty="0"/>
              <a:t> </a:t>
            </a:r>
            <a:r>
              <a:rPr lang="bn-BD" dirty="0"/>
              <a:t>দিতে</a:t>
            </a:r>
            <a:r>
              <a:rPr lang="en-US" dirty="0"/>
              <a:t> </a:t>
            </a:r>
            <a:r>
              <a:rPr lang="bn-BD" dirty="0"/>
              <a:t>পারবে</a:t>
            </a:r>
            <a:r>
              <a:rPr lang="en-US" dirty="0"/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dirty="0"/>
              <a:t>শিল্প কি তা বলতে পারবে।</a:t>
            </a:r>
            <a:endParaRPr lang="en-US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dirty="0"/>
              <a:t>শিল্পের প্রকারভেদ দিতে পারবে।</a:t>
            </a:r>
            <a:endParaRPr lang="en-US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dirty="0"/>
              <a:t>বাংলাদশের অর্থনীতিতে  শিল্পের  ভূমিকা  কি তা বর্ননা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913013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2" presetClass="exit" presetSubtype="3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2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3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2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3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2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3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2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3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2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3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2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 build="p"/>
      <p:bldP spid="11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Desktop\pic\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55" y="4442844"/>
            <a:ext cx="3156563" cy="208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EL\Desktop\pic\h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4"/>
          <a:stretch/>
        </p:blipFill>
        <p:spPr bwMode="auto">
          <a:xfrm>
            <a:off x="4860210" y="4442843"/>
            <a:ext cx="3129936" cy="208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EL\Desktop\pic\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209" y="1771648"/>
            <a:ext cx="3129936" cy="208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EL\Desktop\pic\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55" y="1771648"/>
            <a:ext cx="3156563" cy="208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3361EA-94C1-444A-B087-F94C745F7C85}"/>
              </a:ext>
            </a:extLst>
          </p:cNvPr>
          <p:cNvSpPr txBox="1"/>
          <p:nvPr/>
        </p:nvSpPr>
        <p:spPr>
          <a:xfrm>
            <a:off x="1183659" y="649340"/>
            <a:ext cx="6776682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/>
              <a:t>ছবি</a:t>
            </a:r>
            <a:r>
              <a:rPr lang="en-US" dirty="0"/>
              <a:t> </a:t>
            </a:r>
            <a:r>
              <a:rPr lang="bn-BD" dirty="0"/>
              <a:t>গুলোতে</a:t>
            </a:r>
            <a:r>
              <a:rPr lang="en-US" dirty="0"/>
              <a:t> </a:t>
            </a:r>
            <a:r>
              <a:rPr lang="bn-BD" dirty="0"/>
              <a:t>কি</a:t>
            </a:r>
            <a:r>
              <a:rPr lang="en-US" dirty="0"/>
              <a:t> </a:t>
            </a:r>
            <a:r>
              <a:rPr lang="bn-BD" dirty="0"/>
              <a:t>দেখতে</a:t>
            </a:r>
            <a:r>
              <a:rPr lang="en-US" dirty="0"/>
              <a:t> </a:t>
            </a:r>
            <a:r>
              <a:rPr lang="bn-BD" dirty="0"/>
              <a:t>পাচ্ছ?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18B173-23A5-40E8-A074-3B5A35BF804E}"/>
              </a:ext>
            </a:extLst>
          </p:cNvPr>
          <p:cNvSpPr txBox="1"/>
          <p:nvPr/>
        </p:nvSpPr>
        <p:spPr>
          <a:xfrm>
            <a:off x="1153855" y="1153006"/>
            <a:ext cx="6806486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/>
              <a:t>কাজ</a:t>
            </a:r>
            <a:r>
              <a:rPr lang="en-US" dirty="0"/>
              <a:t> </a:t>
            </a:r>
            <a:r>
              <a:rPr lang="bn-BD" dirty="0"/>
              <a:t>গুলি</a:t>
            </a:r>
            <a:r>
              <a:rPr lang="en-US" dirty="0"/>
              <a:t> </a:t>
            </a:r>
            <a:r>
              <a:rPr lang="bn-BD" dirty="0"/>
              <a:t>থেকে</a:t>
            </a:r>
            <a:r>
              <a:rPr lang="en-US" dirty="0"/>
              <a:t> </a:t>
            </a:r>
            <a:r>
              <a:rPr lang="bn-BD" dirty="0"/>
              <a:t>কী</a:t>
            </a:r>
            <a:r>
              <a:rPr lang="en-US" dirty="0"/>
              <a:t> </a:t>
            </a:r>
            <a:r>
              <a:rPr lang="bn-BD" dirty="0"/>
              <a:t>কোন</a:t>
            </a:r>
            <a:r>
              <a:rPr lang="en-US" dirty="0"/>
              <a:t> </a:t>
            </a:r>
            <a:r>
              <a:rPr lang="bn-BD" dirty="0"/>
              <a:t>আর্থিক</a:t>
            </a:r>
            <a:r>
              <a:rPr lang="en-US" dirty="0"/>
              <a:t> </a:t>
            </a:r>
            <a:r>
              <a:rPr lang="bn-BD" dirty="0"/>
              <a:t>সুবিধা</a:t>
            </a:r>
            <a:r>
              <a:rPr lang="en-US" dirty="0"/>
              <a:t> </a:t>
            </a:r>
            <a:r>
              <a:rPr lang="bn-BD" dirty="0"/>
              <a:t>পাওয়া</a:t>
            </a:r>
            <a:r>
              <a:rPr lang="en-US" dirty="0"/>
              <a:t> </a:t>
            </a:r>
            <a:r>
              <a:rPr lang="bn-BD" dirty="0"/>
              <a:t>যায়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77225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3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3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3175" y="2151727"/>
            <a:ext cx="40576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algn="ctr"/>
            <a:r>
              <a:rPr lang="bn-BD" sz="8000" dirty="0">
                <a:solidFill>
                  <a:schemeClr val="tx1"/>
                </a:solidFill>
              </a:rPr>
              <a:t>বাংলাদেশের অর্থনীতি </a:t>
            </a:r>
            <a:endParaRPr lang="en-US" sz="8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254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925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25" accel="100000" fill="hold">
                                          <p:stCondLst>
                                            <p:cond delay="29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xit" presetSubtype="0" fill="hold" grpId="1" nodeType="click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25" decel="50000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25" accel="50000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25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25" decel="50000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25" accel="50000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57166"/>
            <a:ext cx="623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/>
              <a:t> </a:t>
            </a:r>
            <a:r>
              <a:rPr lang="bn-BD" sz="4400" dirty="0">
                <a:solidFill>
                  <a:schemeClr val="tx1"/>
                </a:solidFill>
              </a:rPr>
              <a:t>ছবি গুলোর কাজ কি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bn-BD" sz="4400" dirty="0">
                <a:solidFill>
                  <a:schemeClr val="tx1"/>
                </a:solidFill>
              </a:rPr>
              <a:t>ধরনের কাজ?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052" name="Picture 4" descr="C:\Users\DOEL\Desktop\pic\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52085"/>
            <a:ext cx="3200400" cy="325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OEL\Desktop\pic\imagssd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52085"/>
            <a:ext cx="3200399" cy="325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5168900" y="5311946"/>
            <a:ext cx="246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dirty="0"/>
              <a:t>আনুষ্ঠানিক কাজ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599" y="5311946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600" dirty="0">
                <a:solidFill>
                  <a:schemeClr val="tx1"/>
                </a:solidFill>
              </a:rPr>
              <a:t>অনানুষ্ঠানিক কাজ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608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OEL\Desktop\pic\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383" y="1885950"/>
            <a:ext cx="390525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DOEL\Desktop\pic\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67" y="1885950"/>
            <a:ext cx="390525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28725" y="228417"/>
            <a:ext cx="3714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600" dirty="0">
                <a:solidFill>
                  <a:schemeClr val="tx1"/>
                </a:solidFill>
              </a:rPr>
              <a:t>ছবিতে কি দেখতে পাচ্ছ ?</a:t>
            </a:r>
            <a:endParaRPr lang="en-US" sz="3600" dirty="0">
              <a:solidFill>
                <a:schemeClr val="tx1"/>
              </a:solidFill>
            </a:endParaRPr>
          </a:p>
          <a:p>
            <a:r>
              <a:rPr lang="bn-BD" sz="3600" dirty="0">
                <a:solidFill>
                  <a:schemeClr val="tx1"/>
                </a:solidFill>
              </a:rPr>
              <a:t>এটি  কোন ধরনের কাজ?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8725" y="5403854"/>
            <a:ext cx="390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600" dirty="0">
                <a:solidFill>
                  <a:schemeClr val="tx1"/>
                </a:solidFill>
              </a:rPr>
              <a:t>গ্রামের অনানুষ্ঠানিক কাজ।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037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OEL\Desktop\pic\Kolkata_Dharmatal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280934"/>
            <a:ext cx="6286500" cy="411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20323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4000" dirty="0">
                <a:solidFill>
                  <a:schemeClr val="tx1"/>
                </a:solidFill>
              </a:rPr>
              <a:t>ছবির কাজ টি কোন ধরনের কাজ 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762703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600" dirty="0">
                <a:solidFill>
                  <a:schemeClr val="tx1"/>
                </a:solidFill>
              </a:rPr>
              <a:t>শহরের অনানু্ঠানিক কাজ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532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177</Words>
  <Application>Microsoft Office PowerPoint</Application>
  <PresentationFormat>On-screen Show (4:3)</PresentationFormat>
  <Paragraphs>44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NikoshBAN</vt:lpstr>
      <vt:lpstr>Wingdings</vt:lpstr>
      <vt:lpstr>Office Theme</vt:lpstr>
      <vt:lpstr>শুভেচ্ছা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স্বাগতম</dc:title>
  <dc:creator>TSS</dc:creator>
  <cp:lastModifiedBy>Md. Nazrul Islam</cp:lastModifiedBy>
  <cp:revision>102</cp:revision>
  <dcterms:created xsi:type="dcterms:W3CDTF">2006-08-16T00:00:00Z</dcterms:created>
  <dcterms:modified xsi:type="dcterms:W3CDTF">2021-02-28T05:00:09Z</dcterms:modified>
</cp:coreProperties>
</file>