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7" r:id="rId2"/>
    <p:sldId id="256" r:id="rId3"/>
    <p:sldId id="258" r:id="rId4"/>
    <p:sldId id="262" r:id="rId5"/>
    <p:sldId id="260" r:id="rId6"/>
    <p:sldId id="259" r:id="rId7"/>
    <p:sldId id="261" r:id="rId8"/>
    <p:sldId id="266" r:id="rId9"/>
    <p:sldId id="267" r:id="rId10"/>
    <p:sldId id="268" r:id="rId11"/>
    <p:sldId id="274" r:id="rId12"/>
    <p:sldId id="263" r:id="rId13"/>
    <p:sldId id="275" r:id="rId14"/>
    <p:sldId id="269" r:id="rId15"/>
    <p:sldId id="270" r:id="rId16"/>
    <p:sldId id="281" r:id="rId17"/>
    <p:sldId id="276" r:id="rId18"/>
    <p:sldId id="277" r:id="rId19"/>
    <p:sldId id="264" r:id="rId20"/>
    <p:sldId id="265" r:id="rId21"/>
    <p:sldId id="279" r:id="rId22"/>
    <p:sldId id="280" r:id="rId23"/>
  </p:sldIdLst>
  <p:sldSz cx="12801600" cy="7772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99FF66"/>
    <a:srgbClr val="FF00FF"/>
    <a:srgbClr val="000099"/>
    <a:srgbClr val="663300"/>
    <a:srgbClr val="3399FF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11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08CED8-2940-47A6-B508-2003EF68F086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FCA27C-B89B-43F7-BC04-74CA843BF8EA}">
      <dgm:prSet phldrT="[Text]" custT="1"/>
      <dgm:spPr>
        <a:solidFill>
          <a:srgbClr val="00B050"/>
        </a:solidFill>
      </dgm:spPr>
      <dgm:t>
        <a:bodyPr/>
        <a:lstStyle/>
        <a:p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নীল চাষ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674D511-04CD-41EE-9B24-17907FB10F93}" type="parTrans" cxnId="{A748D436-BC16-44FE-940E-6CC20E65DDD6}">
      <dgm:prSet/>
      <dgm:spPr/>
      <dgm:t>
        <a:bodyPr/>
        <a:lstStyle/>
        <a:p>
          <a:endParaRPr lang="en-US"/>
        </a:p>
      </dgm:t>
    </dgm:pt>
    <dgm:pt modelId="{3A30D3E0-3C2D-470A-BB5C-BB774AD4AC52}" type="sibTrans" cxnId="{A748D436-BC16-44FE-940E-6CC20E65DDD6}">
      <dgm:prSet/>
      <dgm:spPr/>
      <dgm:t>
        <a:bodyPr/>
        <a:lstStyle/>
        <a:p>
          <a:endParaRPr lang="en-US"/>
        </a:p>
      </dgm:t>
    </dgm:pt>
    <dgm:pt modelId="{C4199117-1C15-4AD1-A13E-B87C5BD370A6}">
      <dgm:prSet phldrT="[Text]" custT="1"/>
      <dgm:spPr>
        <a:solidFill>
          <a:srgbClr val="7030A0"/>
        </a:solidFill>
      </dgm:spPr>
      <dgm:t>
        <a:bodyPr/>
        <a:lstStyle/>
        <a:p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যশোর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BACFBBF-410B-4CB5-B0D9-D6714F3F2DEA}" type="parTrans" cxnId="{9014E459-C94B-405F-97D3-2FC38D230A3D}">
      <dgm:prSet/>
      <dgm:spPr>
        <a:solidFill>
          <a:srgbClr val="663300"/>
        </a:solidFill>
      </dgm:spPr>
      <dgm:t>
        <a:bodyPr/>
        <a:lstStyle/>
        <a:p>
          <a:endParaRPr lang="en-US"/>
        </a:p>
      </dgm:t>
    </dgm:pt>
    <dgm:pt modelId="{84748691-5547-491F-A554-350103B726BC}" type="sibTrans" cxnId="{9014E459-C94B-405F-97D3-2FC38D230A3D}">
      <dgm:prSet/>
      <dgm:spPr/>
      <dgm:t>
        <a:bodyPr/>
        <a:lstStyle/>
        <a:p>
          <a:endParaRPr lang="en-US"/>
        </a:p>
      </dgm:t>
    </dgm:pt>
    <dgm:pt modelId="{4AEC26FA-D022-4B21-8F04-DFD60F868C54}">
      <dgm:prSet phldrT="[Text]" custT="1"/>
      <dgm:spPr>
        <a:solidFill>
          <a:srgbClr val="00B0F0"/>
        </a:solidFill>
      </dgm:spPr>
      <dgm:t>
        <a:bodyPr/>
        <a:lstStyle/>
        <a:p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ঢাকা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C902D84-E3F1-4911-9953-862B127C802C}" type="parTrans" cxnId="{4515804B-CBB8-4D49-8EC2-9A8B41EC0A7E}">
      <dgm:prSet/>
      <dgm:spPr>
        <a:solidFill>
          <a:srgbClr val="663300"/>
        </a:solidFill>
      </dgm:spPr>
      <dgm:t>
        <a:bodyPr/>
        <a:lstStyle/>
        <a:p>
          <a:endParaRPr lang="en-US"/>
        </a:p>
      </dgm:t>
    </dgm:pt>
    <dgm:pt modelId="{58AA5F9F-7579-4526-BE3C-59BBCE584577}" type="sibTrans" cxnId="{4515804B-CBB8-4D49-8EC2-9A8B41EC0A7E}">
      <dgm:prSet/>
      <dgm:spPr/>
      <dgm:t>
        <a:bodyPr/>
        <a:lstStyle/>
        <a:p>
          <a:endParaRPr lang="en-US"/>
        </a:p>
      </dgm:t>
    </dgm:pt>
    <dgm:pt modelId="{11FC08AB-3821-43F1-82E8-0917A0C8DAA2}">
      <dgm:prSet phldrT="[Text]" custT="1"/>
      <dgm:spPr>
        <a:solidFill>
          <a:srgbClr val="FFC000"/>
        </a:solidFill>
      </dgm:spPr>
      <dgm:t>
        <a:bodyPr/>
        <a:lstStyle/>
        <a:p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নদীয়া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55A178B-14C2-48F5-8AF1-E537BBA29DD8}" type="parTrans" cxnId="{8899DC65-53EF-4316-9D29-BE95ACFB77E2}">
      <dgm:prSet/>
      <dgm:spPr>
        <a:solidFill>
          <a:srgbClr val="663300"/>
        </a:solidFill>
      </dgm:spPr>
      <dgm:t>
        <a:bodyPr/>
        <a:lstStyle/>
        <a:p>
          <a:endParaRPr lang="en-US"/>
        </a:p>
      </dgm:t>
    </dgm:pt>
    <dgm:pt modelId="{28731523-8E6C-4F8F-BDFD-AAA7DD2E7C42}" type="sibTrans" cxnId="{8899DC65-53EF-4316-9D29-BE95ACFB77E2}">
      <dgm:prSet/>
      <dgm:spPr/>
      <dgm:t>
        <a:bodyPr/>
        <a:lstStyle/>
        <a:p>
          <a:endParaRPr lang="en-US"/>
        </a:p>
      </dgm:t>
    </dgm:pt>
    <dgm:pt modelId="{082E61E3-0F93-4378-93ED-82498959D433}">
      <dgm:prSet phldrT="[Text]" custT="1"/>
      <dgm:spPr>
        <a:solidFill>
          <a:srgbClr val="663300"/>
        </a:solidFill>
      </dgm:spPr>
      <dgm:t>
        <a:bodyPr/>
        <a:lstStyle/>
        <a:p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ফরিদপুর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36A5BC2-19C4-4880-8FB9-BCB0D25EB199}" type="parTrans" cxnId="{E45F0095-A7F5-4B4F-B257-01CF578CFC8D}">
      <dgm:prSet/>
      <dgm:spPr>
        <a:solidFill>
          <a:srgbClr val="663300"/>
        </a:solidFill>
      </dgm:spPr>
      <dgm:t>
        <a:bodyPr/>
        <a:lstStyle/>
        <a:p>
          <a:endParaRPr lang="en-US"/>
        </a:p>
      </dgm:t>
    </dgm:pt>
    <dgm:pt modelId="{45D9B69F-C7EA-4CD5-BE65-828F219492C8}" type="sibTrans" cxnId="{E45F0095-A7F5-4B4F-B257-01CF578CFC8D}">
      <dgm:prSet/>
      <dgm:spPr/>
      <dgm:t>
        <a:bodyPr/>
        <a:lstStyle/>
        <a:p>
          <a:endParaRPr lang="en-US"/>
        </a:p>
      </dgm:t>
    </dgm:pt>
    <dgm:pt modelId="{9053F999-5A24-4516-AF5B-3CBF830966F4}">
      <dgm:prSet custT="1"/>
      <dgm:spPr>
        <a:solidFill>
          <a:srgbClr val="002060"/>
        </a:solidFill>
      </dgm:spPr>
      <dgm:t>
        <a:bodyPr/>
        <a:lstStyle/>
        <a:p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মুর্শিদাবাদ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CEE3410-9090-4B80-8E94-8E2031D93FC2}" type="parTrans" cxnId="{0752613E-10B0-42B9-9C42-10CDF72E7DEA}">
      <dgm:prSet/>
      <dgm:spPr>
        <a:solidFill>
          <a:srgbClr val="663300"/>
        </a:solidFill>
      </dgm:spPr>
      <dgm:t>
        <a:bodyPr/>
        <a:lstStyle/>
        <a:p>
          <a:endParaRPr lang="en-US"/>
        </a:p>
      </dgm:t>
    </dgm:pt>
    <dgm:pt modelId="{76BE9D56-1727-448C-8824-523B08A3964C}" type="sibTrans" cxnId="{0752613E-10B0-42B9-9C42-10CDF72E7DEA}">
      <dgm:prSet/>
      <dgm:spPr/>
      <dgm:t>
        <a:bodyPr/>
        <a:lstStyle/>
        <a:p>
          <a:endParaRPr lang="en-US"/>
        </a:p>
      </dgm:t>
    </dgm:pt>
    <dgm:pt modelId="{82885B53-1EA9-44C6-BC4B-3361AC973900}" type="pres">
      <dgm:prSet presAssocID="{5E08CED8-2940-47A6-B508-2003EF68F08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E56F872-D8AD-4F97-8B0B-C9DE02CBDCB7}" type="pres">
      <dgm:prSet presAssocID="{A8FCA27C-B89B-43F7-BC04-74CA843BF8EA}" presName="centerShape" presStyleLbl="node0" presStyleIdx="0" presStyleCnt="1" custScaleX="152593" custScaleY="107015"/>
      <dgm:spPr/>
      <dgm:t>
        <a:bodyPr/>
        <a:lstStyle/>
        <a:p>
          <a:endParaRPr lang="en-US"/>
        </a:p>
      </dgm:t>
    </dgm:pt>
    <dgm:pt modelId="{46F1AF71-689E-4DBF-99C3-E1F74D651A37}" type="pres">
      <dgm:prSet presAssocID="{2BACFBBF-410B-4CB5-B0D9-D6714F3F2DEA}" presName="parTrans" presStyleLbl="sibTrans2D1" presStyleIdx="0" presStyleCnt="5"/>
      <dgm:spPr/>
      <dgm:t>
        <a:bodyPr/>
        <a:lstStyle/>
        <a:p>
          <a:endParaRPr lang="en-US"/>
        </a:p>
      </dgm:t>
    </dgm:pt>
    <dgm:pt modelId="{0C7EC8A3-0AC5-4EF1-84CB-CAB3CA6B8416}" type="pres">
      <dgm:prSet presAssocID="{2BACFBBF-410B-4CB5-B0D9-D6714F3F2DEA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14E1163F-9B55-4666-89E5-BC4B85A97297}" type="pres">
      <dgm:prSet presAssocID="{C4199117-1C15-4AD1-A13E-B87C5BD370A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0C2056-382D-43A3-B251-906DE41E130D}" type="pres">
      <dgm:prSet presAssocID="{EC902D84-E3F1-4911-9953-862B127C802C}" presName="parTrans" presStyleLbl="sibTrans2D1" presStyleIdx="1" presStyleCnt="5"/>
      <dgm:spPr/>
      <dgm:t>
        <a:bodyPr/>
        <a:lstStyle/>
        <a:p>
          <a:endParaRPr lang="en-US"/>
        </a:p>
      </dgm:t>
    </dgm:pt>
    <dgm:pt modelId="{1AE66090-B893-4FCB-B7A1-EF0F7A9745B8}" type="pres">
      <dgm:prSet presAssocID="{EC902D84-E3F1-4911-9953-862B127C802C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D537F1BB-786D-45FA-9E5D-A1B3EF7473C8}" type="pres">
      <dgm:prSet presAssocID="{4AEC26FA-D022-4B21-8F04-DFD60F868C5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5725A9-A945-44A9-B468-D854E295C9C1}" type="pres">
      <dgm:prSet presAssocID="{555A178B-14C2-48F5-8AF1-E537BBA29DD8}" presName="parTrans" presStyleLbl="sibTrans2D1" presStyleIdx="2" presStyleCnt="5"/>
      <dgm:spPr/>
      <dgm:t>
        <a:bodyPr/>
        <a:lstStyle/>
        <a:p>
          <a:endParaRPr lang="en-US"/>
        </a:p>
      </dgm:t>
    </dgm:pt>
    <dgm:pt modelId="{CB2A1326-6E26-4EC6-B162-9C28076E23AA}" type="pres">
      <dgm:prSet presAssocID="{555A178B-14C2-48F5-8AF1-E537BBA29DD8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8F430BA5-8BAA-4211-847F-E2BD529E1DBF}" type="pres">
      <dgm:prSet presAssocID="{11FC08AB-3821-43F1-82E8-0917A0C8DAA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C0C4AC-9F45-4722-A227-7787D4F95C94}" type="pres">
      <dgm:prSet presAssocID="{136A5BC2-19C4-4880-8FB9-BCB0D25EB199}" presName="parTrans" presStyleLbl="sibTrans2D1" presStyleIdx="3" presStyleCnt="5"/>
      <dgm:spPr/>
      <dgm:t>
        <a:bodyPr/>
        <a:lstStyle/>
        <a:p>
          <a:endParaRPr lang="en-US"/>
        </a:p>
      </dgm:t>
    </dgm:pt>
    <dgm:pt modelId="{02E3A13F-2638-48A6-9E88-0EB2B1131CE3}" type="pres">
      <dgm:prSet presAssocID="{136A5BC2-19C4-4880-8FB9-BCB0D25EB199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D46C631A-78BF-4EAA-9581-1C61194290F5}" type="pres">
      <dgm:prSet presAssocID="{082E61E3-0F93-4378-93ED-82498959D43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0C6994-53FA-4107-AD3A-BB77910EAD97}" type="pres">
      <dgm:prSet presAssocID="{4CEE3410-9090-4B80-8E94-8E2031D93FC2}" presName="parTrans" presStyleLbl="sibTrans2D1" presStyleIdx="4" presStyleCnt="5"/>
      <dgm:spPr/>
      <dgm:t>
        <a:bodyPr/>
        <a:lstStyle/>
        <a:p>
          <a:endParaRPr lang="en-US"/>
        </a:p>
      </dgm:t>
    </dgm:pt>
    <dgm:pt modelId="{A8C7A8E2-CBBA-4292-841A-130B3E56D5FE}" type="pres">
      <dgm:prSet presAssocID="{4CEE3410-9090-4B80-8E94-8E2031D93FC2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1AFE0C4A-2BC7-4D30-8B35-C34F05BC002B}" type="pres">
      <dgm:prSet presAssocID="{9053F999-5A24-4516-AF5B-3CBF830966F4}" presName="node" presStyleLbl="node1" presStyleIdx="4" presStyleCnt="5" custScaleX="119431" custScaleY="1025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748D436-BC16-44FE-940E-6CC20E65DDD6}" srcId="{5E08CED8-2940-47A6-B508-2003EF68F086}" destId="{A8FCA27C-B89B-43F7-BC04-74CA843BF8EA}" srcOrd="0" destOrd="0" parTransId="{5674D511-04CD-41EE-9B24-17907FB10F93}" sibTransId="{3A30D3E0-3C2D-470A-BB5C-BB774AD4AC52}"/>
    <dgm:cxn modelId="{8899DC65-53EF-4316-9D29-BE95ACFB77E2}" srcId="{A8FCA27C-B89B-43F7-BC04-74CA843BF8EA}" destId="{11FC08AB-3821-43F1-82E8-0917A0C8DAA2}" srcOrd="2" destOrd="0" parTransId="{555A178B-14C2-48F5-8AF1-E537BBA29DD8}" sibTransId="{28731523-8E6C-4F8F-BDFD-AAA7DD2E7C42}"/>
    <dgm:cxn modelId="{23D014B3-6575-4ABB-AC6D-F3B5FD1F2359}" type="presOf" srcId="{EC902D84-E3F1-4911-9953-862B127C802C}" destId="{1AE66090-B893-4FCB-B7A1-EF0F7A9745B8}" srcOrd="1" destOrd="0" presId="urn:microsoft.com/office/officeart/2005/8/layout/radial5"/>
    <dgm:cxn modelId="{76EE07B6-3030-431E-B260-753E2FC61777}" type="presOf" srcId="{4AEC26FA-D022-4B21-8F04-DFD60F868C54}" destId="{D537F1BB-786D-45FA-9E5D-A1B3EF7473C8}" srcOrd="0" destOrd="0" presId="urn:microsoft.com/office/officeart/2005/8/layout/radial5"/>
    <dgm:cxn modelId="{0752613E-10B0-42B9-9C42-10CDF72E7DEA}" srcId="{A8FCA27C-B89B-43F7-BC04-74CA843BF8EA}" destId="{9053F999-5A24-4516-AF5B-3CBF830966F4}" srcOrd="4" destOrd="0" parTransId="{4CEE3410-9090-4B80-8E94-8E2031D93FC2}" sibTransId="{76BE9D56-1727-448C-8824-523B08A3964C}"/>
    <dgm:cxn modelId="{23C5FEB9-5E06-41E2-9CEA-28930C76F68F}" type="presOf" srcId="{555A178B-14C2-48F5-8AF1-E537BBA29DD8}" destId="{545725A9-A945-44A9-B468-D854E295C9C1}" srcOrd="0" destOrd="0" presId="urn:microsoft.com/office/officeart/2005/8/layout/radial5"/>
    <dgm:cxn modelId="{F85632CD-1217-4926-BC64-2DAD9860714F}" type="presOf" srcId="{2BACFBBF-410B-4CB5-B0D9-D6714F3F2DEA}" destId="{46F1AF71-689E-4DBF-99C3-E1F74D651A37}" srcOrd="0" destOrd="0" presId="urn:microsoft.com/office/officeart/2005/8/layout/radial5"/>
    <dgm:cxn modelId="{E9DAF881-7154-4DB1-8D59-DE30C786BFDF}" type="presOf" srcId="{C4199117-1C15-4AD1-A13E-B87C5BD370A6}" destId="{14E1163F-9B55-4666-89E5-BC4B85A97297}" srcOrd="0" destOrd="0" presId="urn:microsoft.com/office/officeart/2005/8/layout/radial5"/>
    <dgm:cxn modelId="{AC7A6272-C148-4DCA-A4FB-BDB1CFA1F63D}" type="presOf" srcId="{136A5BC2-19C4-4880-8FB9-BCB0D25EB199}" destId="{02E3A13F-2638-48A6-9E88-0EB2B1131CE3}" srcOrd="1" destOrd="0" presId="urn:microsoft.com/office/officeart/2005/8/layout/radial5"/>
    <dgm:cxn modelId="{8CC41B9A-0B23-4A92-ADE8-06631EB28BEF}" type="presOf" srcId="{4CEE3410-9090-4B80-8E94-8E2031D93FC2}" destId="{9E0C6994-53FA-4107-AD3A-BB77910EAD97}" srcOrd="0" destOrd="0" presId="urn:microsoft.com/office/officeart/2005/8/layout/radial5"/>
    <dgm:cxn modelId="{9014E459-C94B-405F-97D3-2FC38D230A3D}" srcId="{A8FCA27C-B89B-43F7-BC04-74CA843BF8EA}" destId="{C4199117-1C15-4AD1-A13E-B87C5BD370A6}" srcOrd="0" destOrd="0" parTransId="{2BACFBBF-410B-4CB5-B0D9-D6714F3F2DEA}" sibTransId="{84748691-5547-491F-A554-350103B726BC}"/>
    <dgm:cxn modelId="{31998240-6DD5-41CF-8BC3-D1DA7D8F1BC3}" type="presOf" srcId="{9053F999-5A24-4516-AF5B-3CBF830966F4}" destId="{1AFE0C4A-2BC7-4D30-8B35-C34F05BC002B}" srcOrd="0" destOrd="0" presId="urn:microsoft.com/office/officeart/2005/8/layout/radial5"/>
    <dgm:cxn modelId="{652D2C8B-1FA3-4729-84F0-3226C69DE9FD}" type="presOf" srcId="{555A178B-14C2-48F5-8AF1-E537BBA29DD8}" destId="{CB2A1326-6E26-4EC6-B162-9C28076E23AA}" srcOrd="1" destOrd="0" presId="urn:microsoft.com/office/officeart/2005/8/layout/radial5"/>
    <dgm:cxn modelId="{D5D7F0BE-0189-4959-BD69-20A1254D2C59}" type="presOf" srcId="{EC902D84-E3F1-4911-9953-862B127C802C}" destId="{D10C2056-382D-43A3-B251-906DE41E130D}" srcOrd="0" destOrd="0" presId="urn:microsoft.com/office/officeart/2005/8/layout/radial5"/>
    <dgm:cxn modelId="{964F3470-261A-4934-8692-B8258435A1F7}" type="presOf" srcId="{11FC08AB-3821-43F1-82E8-0917A0C8DAA2}" destId="{8F430BA5-8BAA-4211-847F-E2BD529E1DBF}" srcOrd="0" destOrd="0" presId="urn:microsoft.com/office/officeart/2005/8/layout/radial5"/>
    <dgm:cxn modelId="{BF50C85A-9D17-4BE0-B44C-AFABC2A33883}" type="presOf" srcId="{A8FCA27C-B89B-43F7-BC04-74CA843BF8EA}" destId="{BE56F872-D8AD-4F97-8B0B-C9DE02CBDCB7}" srcOrd="0" destOrd="0" presId="urn:microsoft.com/office/officeart/2005/8/layout/radial5"/>
    <dgm:cxn modelId="{1E8C5A94-65BE-451E-8538-67197E2FB11C}" type="presOf" srcId="{082E61E3-0F93-4378-93ED-82498959D433}" destId="{D46C631A-78BF-4EAA-9581-1C61194290F5}" srcOrd="0" destOrd="0" presId="urn:microsoft.com/office/officeart/2005/8/layout/radial5"/>
    <dgm:cxn modelId="{3468F55A-7A66-479C-AFB9-DEC091FCE15F}" type="presOf" srcId="{136A5BC2-19C4-4880-8FB9-BCB0D25EB199}" destId="{7AC0C4AC-9F45-4722-A227-7787D4F95C94}" srcOrd="0" destOrd="0" presId="urn:microsoft.com/office/officeart/2005/8/layout/radial5"/>
    <dgm:cxn modelId="{1858DC35-C390-418D-855C-1A4FC2E4FA85}" type="presOf" srcId="{4CEE3410-9090-4B80-8E94-8E2031D93FC2}" destId="{A8C7A8E2-CBBA-4292-841A-130B3E56D5FE}" srcOrd="1" destOrd="0" presId="urn:microsoft.com/office/officeart/2005/8/layout/radial5"/>
    <dgm:cxn modelId="{26A80819-3C21-4968-B071-206C018E9C30}" type="presOf" srcId="{2BACFBBF-410B-4CB5-B0D9-D6714F3F2DEA}" destId="{0C7EC8A3-0AC5-4EF1-84CB-CAB3CA6B8416}" srcOrd="1" destOrd="0" presId="urn:microsoft.com/office/officeart/2005/8/layout/radial5"/>
    <dgm:cxn modelId="{E45F0095-A7F5-4B4F-B257-01CF578CFC8D}" srcId="{A8FCA27C-B89B-43F7-BC04-74CA843BF8EA}" destId="{082E61E3-0F93-4378-93ED-82498959D433}" srcOrd="3" destOrd="0" parTransId="{136A5BC2-19C4-4880-8FB9-BCB0D25EB199}" sibTransId="{45D9B69F-C7EA-4CD5-BE65-828F219492C8}"/>
    <dgm:cxn modelId="{7C3390A8-4F3E-49B3-8295-7F8A3037C5D7}" type="presOf" srcId="{5E08CED8-2940-47A6-B508-2003EF68F086}" destId="{82885B53-1EA9-44C6-BC4B-3361AC973900}" srcOrd="0" destOrd="0" presId="urn:microsoft.com/office/officeart/2005/8/layout/radial5"/>
    <dgm:cxn modelId="{4515804B-CBB8-4D49-8EC2-9A8B41EC0A7E}" srcId="{A8FCA27C-B89B-43F7-BC04-74CA843BF8EA}" destId="{4AEC26FA-D022-4B21-8F04-DFD60F868C54}" srcOrd="1" destOrd="0" parTransId="{EC902D84-E3F1-4911-9953-862B127C802C}" sibTransId="{58AA5F9F-7579-4526-BE3C-59BBCE584577}"/>
    <dgm:cxn modelId="{B8FBA6E9-06CF-42B6-A83A-343BC08BD57E}" type="presParOf" srcId="{82885B53-1EA9-44C6-BC4B-3361AC973900}" destId="{BE56F872-D8AD-4F97-8B0B-C9DE02CBDCB7}" srcOrd="0" destOrd="0" presId="urn:microsoft.com/office/officeart/2005/8/layout/radial5"/>
    <dgm:cxn modelId="{E8C3CAFF-10CB-4820-B807-9BF4020C3ECD}" type="presParOf" srcId="{82885B53-1EA9-44C6-BC4B-3361AC973900}" destId="{46F1AF71-689E-4DBF-99C3-E1F74D651A37}" srcOrd="1" destOrd="0" presId="urn:microsoft.com/office/officeart/2005/8/layout/radial5"/>
    <dgm:cxn modelId="{BA484EAB-EBC6-467A-98B0-38E1B9BCADEF}" type="presParOf" srcId="{46F1AF71-689E-4DBF-99C3-E1F74D651A37}" destId="{0C7EC8A3-0AC5-4EF1-84CB-CAB3CA6B8416}" srcOrd="0" destOrd="0" presId="urn:microsoft.com/office/officeart/2005/8/layout/radial5"/>
    <dgm:cxn modelId="{33FBCA96-AAAC-43E3-B741-F4957591951D}" type="presParOf" srcId="{82885B53-1EA9-44C6-BC4B-3361AC973900}" destId="{14E1163F-9B55-4666-89E5-BC4B85A97297}" srcOrd="2" destOrd="0" presId="urn:microsoft.com/office/officeart/2005/8/layout/radial5"/>
    <dgm:cxn modelId="{79AFC401-50BE-4D22-81DB-F269F6022F16}" type="presParOf" srcId="{82885B53-1EA9-44C6-BC4B-3361AC973900}" destId="{D10C2056-382D-43A3-B251-906DE41E130D}" srcOrd="3" destOrd="0" presId="urn:microsoft.com/office/officeart/2005/8/layout/radial5"/>
    <dgm:cxn modelId="{1BC751AD-C48A-47F5-A39B-AAC93B67B344}" type="presParOf" srcId="{D10C2056-382D-43A3-B251-906DE41E130D}" destId="{1AE66090-B893-4FCB-B7A1-EF0F7A9745B8}" srcOrd="0" destOrd="0" presId="urn:microsoft.com/office/officeart/2005/8/layout/radial5"/>
    <dgm:cxn modelId="{BFE5E2F8-6E0A-4FC2-9D75-9CC198D91513}" type="presParOf" srcId="{82885B53-1EA9-44C6-BC4B-3361AC973900}" destId="{D537F1BB-786D-45FA-9E5D-A1B3EF7473C8}" srcOrd="4" destOrd="0" presId="urn:microsoft.com/office/officeart/2005/8/layout/radial5"/>
    <dgm:cxn modelId="{E101F747-D0F5-4A54-8E82-1329C9FDF01F}" type="presParOf" srcId="{82885B53-1EA9-44C6-BC4B-3361AC973900}" destId="{545725A9-A945-44A9-B468-D854E295C9C1}" srcOrd="5" destOrd="0" presId="urn:microsoft.com/office/officeart/2005/8/layout/radial5"/>
    <dgm:cxn modelId="{177FE21B-AAC6-4E4F-97B6-74B46F958F8C}" type="presParOf" srcId="{545725A9-A945-44A9-B468-D854E295C9C1}" destId="{CB2A1326-6E26-4EC6-B162-9C28076E23AA}" srcOrd="0" destOrd="0" presId="urn:microsoft.com/office/officeart/2005/8/layout/radial5"/>
    <dgm:cxn modelId="{F060EC8E-462E-4EDE-A373-9C614661D466}" type="presParOf" srcId="{82885B53-1EA9-44C6-BC4B-3361AC973900}" destId="{8F430BA5-8BAA-4211-847F-E2BD529E1DBF}" srcOrd="6" destOrd="0" presId="urn:microsoft.com/office/officeart/2005/8/layout/radial5"/>
    <dgm:cxn modelId="{F033FC28-DA25-4966-A905-941D7D44F656}" type="presParOf" srcId="{82885B53-1EA9-44C6-BC4B-3361AC973900}" destId="{7AC0C4AC-9F45-4722-A227-7787D4F95C94}" srcOrd="7" destOrd="0" presId="urn:microsoft.com/office/officeart/2005/8/layout/radial5"/>
    <dgm:cxn modelId="{D5587C6F-E71B-418E-83A9-1B50A4AB030C}" type="presParOf" srcId="{7AC0C4AC-9F45-4722-A227-7787D4F95C94}" destId="{02E3A13F-2638-48A6-9E88-0EB2B1131CE3}" srcOrd="0" destOrd="0" presId="urn:microsoft.com/office/officeart/2005/8/layout/radial5"/>
    <dgm:cxn modelId="{7BC1925A-0E4B-4EA1-80E3-B5ADC8A7AC7F}" type="presParOf" srcId="{82885B53-1EA9-44C6-BC4B-3361AC973900}" destId="{D46C631A-78BF-4EAA-9581-1C61194290F5}" srcOrd="8" destOrd="0" presId="urn:microsoft.com/office/officeart/2005/8/layout/radial5"/>
    <dgm:cxn modelId="{068773DB-325F-47CB-B6FC-C3207C505D22}" type="presParOf" srcId="{82885B53-1EA9-44C6-BC4B-3361AC973900}" destId="{9E0C6994-53FA-4107-AD3A-BB77910EAD97}" srcOrd="9" destOrd="0" presId="urn:microsoft.com/office/officeart/2005/8/layout/radial5"/>
    <dgm:cxn modelId="{3A01D46A-8F34-4CEE-919A-7C772786AC1D}" type="presParOf" srcId="{9E0C6994-53FA-4107-AD3A-BB77910EAD97}" destId="{A8C7A8E2-CBBA-4292-841A-130B3E56D5FE}" srcOrd="0" destOrd="0" presId="urn:microsoft.com/office/officeart/2005/8/layout/radial5"/>
    <dgm:cxn modelId="{A98EA1EC-017E-4063-9FFC-7A99C608CC04}" type="presParOf" srcId="{82885B53-1EA9-44C6-BC4B-3361AC973900}" destId="{1AFE0C4A-2BC7-4D30-8B35-C34F05BC002B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56F872-D8AD-4F97-8B0B-C9DE02CBDCB7}">
      <dsp:nvSpPr>
        <dsp:cNvPr id="0" name=""/>
        <dsp:cNvSpPr/>
      </dsp:nvSpPr>
      <dsp:spPr>
        <a:xfrm>
          <a:off x="3937717" y="2554014"/>
          <a:ext cx="2291551" cy="1607088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নীল চাষ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273307" y="2789367"/>
        <a:ext cx="1620371" cy="1136382"/>
      </dsp:txXfrm>
    </dsp:sp>
    <dsp:sp modelId="{46F1AF71-689E-4DBF-99C3-E1F74D651A37}">
      <dsp:nvSpPr>
        <dsp:cNvPr id="0" name=""/>
        <dsp:cNvSpPr/>
      </dsp:nvSpPr>
      <dsp:spPr>
        <a:xfrm rot="16200000">
          <a:off x="4875639" y="1873253"/>
          <a:ext cx="415708" cy="600696"/>
        </a:xfrm>
        <a:prstGeom prst="rightArrow">
          <a:avLst>
            <a:gd name="adj1" fmla="val 60000"/>
            <a:gd name="adj2" fmla="val 50000"/>
          </a:avLst>
        </a:prstGeom>
        <a:solidFill>
          <a:srgbClr val="6633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4937995" y="2055748"/>
        <a:ext cx="290996" cy="360418"/>
      </dsp:txXfrm>
    </dsp:sp>
    <dsp:sp modelId="{14E1163F-9B55-4666-89E5-BC4B85A97297}">
      <dsp:nvSpPr>
        <dsp:cNvPr id="0" name=""/>
        <dsp:cNvSpPr/>
      </dsp:nvSpPr>
      <dsp:spPr>
        <a:xfrm>
          <a:off x="4200116" y="2905"/>
          <a:ext cx="1766754" cy="1766754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যশোর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458851" y="261640"/>
        <a:ext cx="1249284" cy="1249284"/>
      </dsp:txXfrm>
    </dsp:sp>
    <dsp:sp modelId="{D10C2056-382D-43A3-B251-906DE41E130D}">
      <dsp:nvSpPr>
        <dsp:cNvPr id="0" name=""/>
        <dsp:cNvSpPr/>
      </dsp:nvSpPr>
      <dsp:spPr>
        <a:xfrm rot="20520000">
          <a:off x="6220218" y="2645263"/>
          <a:ext cx="262233" cy="600696"/>
        </a:xfrm>
        <a:prstGeom prst="rightArrow">
          <a:avLst>
            <a:gd name="adj1" fmla="val 60000"/>
            <a:gd name="adj2" fmla="val 50000"/>
          </a:avLst>
        </a:prstGeom>
        <a:solidFill>
          <a:srgbClr val="6633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6222143" y="2777557"/>
        <a:ext cx="183563" cy="360418"/>
      </dsp:txXfrm>
    </dsp:sp>
    <dsp:sp modelId="{D537F1BB-786D-45FA-9E5D-A1B3EF7473C8}">
      <dsp:nvSpPr>
        <dsp:cNvPr id="0" name=""/>
        <dsp:cNvSpPr/>
      </dsp:nvSpPr>
      <dsp:spPr>
        <a:xfrm>
          <a:off x="6550439" y="1710515"/>
          <a:ext cx="1766754" cy="1766754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ঢাকা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809174" y="1969250"/>
        <a:ext cx="1249284" cy="1249284"/>
      </dsp:txXfrm>
    </dsp:sp>
    <dsp:sp modelId="{545725A9-A945-44A9-B468-D854E295C9C1}">
      <dsp:nvSpPr>
        <dsp:cNvPr id="0" name=""/>
        <dsp:cNvSpPr/>
      </dsp:nvSpPr>
      <dsp:spPr>
        <a:xfrm rot="3240000">
          <a:off x="5617781" y="4048979"/>
          <a:ext cx="372548" cy="600696"/>
        </a:xfrm>
        <a:prstGeom prst="rightArrow">
          <a:avLst>
            <a:gd name="adj1" fmla="val 60000"/>
            <a:gd name="adj2" fmla="val 50000"/>
          </a:avLst>
        </a:prstGeom>
        <a:solidFill>
          <a:srgbClr val="6633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5640816" y="4123909"/>
        <a:ext cx="260784" cy="360418"/>
      </dsp:txXfrm>
    </dsp:sp>
    <dsp:sp modelId="{8F430BA5-8BAA-4211-847F-E2BD529E1DBF}">
      <dsp:nvSpPr>
        <dsp:cNvPr id="0" name=""/>
        <dsp:cNvSpPr/>
      </dsp:nvSpPr>
      <dsp:spPr>
        <a:xfrm>
          <a:off x="5652696" y="4473485"/>
          <a:ext cx="1766754" cy="1766754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নদীয়া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911431" y="4732220"/>
        <a:ext cx="1249284" cy="1249284"/>
      </dsp:txXfrm>
    </dsp:sp>
    <dsp:sp modelId="{7AC0C4AC-9F45-4722-A227-7787D4F95C94}">
      <dsp:nvSpPr>
        <dsp:cNvPr id="0" name=""/>
        <dsp:cNvSpPr/>
      </dsp:nvSpPr>
      <dsp:spPr>
        <a:xfrm rot="7560000">
          <a:off x="4176656" y="4048979"/>
          <a:ext cx="372548" cy="600696"/>
        </a:xfrm>
        <a:prstGeom prst="rightArrow">
          <a:avLst>
            <a:gd name="adj1" fmla="val 60000"/>
            <a:gd name="adj2" fmla="val 50000"/>
          </a:avLst>
        </a:prstGeom>
        <a:solidFill>
          <a:srgbClr val="6633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 rot="10800000">
        <a:off x="4265385" y="4123909"/>
        <a:ext cx="260784" cy="360418"/>
      </dsp:txXfrm>
    </dsp:sp>
    <dsp:sp modelId="{D46C631A-78BF-4EAA-9581-1C61194290F5}">
      <dsp:nvSpPr>
        <dsp:cNvPr id="0" name=""/>
        <dsp:cNvSpPr/>
      </dsp:nvSpPr>
      <dsp:spPr>
        <a:xfrm>
          <a:off x="2747536" y="4473485"/>
          <a:ext cx="1766754" cy="1766754"/>
        </a:xfrm>
        <a:prstGeom prst="ellipse">
          <a:avLst/>
        </a:prstGeom>
        <a:solidFill>
          <a:srgbClr val="6633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ফরিদপুর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006271" y="4732220"/>
        <a:ext cx="1249284" cy="1249284"/>
      </dsp:txXfrm>
    </dsp:sp>
    <dsp:sp modelId="{9E0C6994-53FA-4107-AD3A-BB77910EAD97}">
      <dsp:nvSpPr>
        <dsp:cNvPr id="0" name=""/>
        <dsp:cNvSpPr/>
      </dsp:nvSpPr>
      <dsp:spPr>
        <a:xfrm rot="11880000">
          <a:off x="3796500" y="2668368"/>
          <a:ext cx="180524" cy="600696"/>
        </a:xfrm>
        <a:prstGeom prst="rightArrow">
          <a:avLst>
            <a:gd name="adj1" fmla="val 60000"/>
            <a:gd name="adj2" fmla="val 50000"/>
          </a:avLst>
        </a:prstGeom>
        <a:solidFill>
          <a:srgbClr val="6633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 rot="10800000">
        <a:off x="3849332" y="2796875"/>
        <a:ext cx="126367" cy="360418"/>
      </dsp:txXfrm>
    </dsp:sp>
    <dsp:sp modelId="{1AFE0C4A-2BC7-4D30-8B35-C34F05BC002B}">
      <dsp:nvSpPr>
        <dsp:cNvPr id="0" name=""/>
        <dsp:cNvSpPr/>
      </dsp:nvSpPr>
      <dsp:spPr>
        <a:xfrm>
          <a:off x="1678144" y="1687838"/>
          <a:ext cx="2110052" cy="1812106"/>
        </a:xfrm>
        <a:prstGeom prst="ellipse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মুর্শিদাবাদ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987154" y="1953215"/>
        <a:ext cx="1492032" cy="12813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8EF175-74EE-41BF-B20A-B104DBF76A00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87413" y="1143000"/>
            <a:ext cx="50831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4ACA0B-6262-451E-92A2-B0D8F88F4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283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ACA0B-6262-451E-92A2-B0D8F88F4B7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484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ACA0B-6262-451E-92A2-B0D8F88F4B7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293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272011"/>
            <a:ext cx="9601200" cy="2705947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4082310"/>
            <a:ext cx="9601200" cy="1876530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ABEF2-E12D-4B2E-A33E-F6DFAC68C7E9}" type="datetime2">
              <a:rPr lang="en-US" smtClean="0"/>
              <a:t>Sunday, February 28,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বাংলাদেশের ইতিহাস ও বিশ্বসভ্যতা,নবম-দশম শ্রেণি, নবম অধ্যায়।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2FD7E-1BAB-4E19-88FC-D9E5786C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860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FF9-07BF-4F45-B73A-2EED64C443ED}" type="datetime2">
              <a:rPr lang="en-US" smtClean="0"/>
              <a:t>Sunday, February 28,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বাংলাদেশের ইতিহাস ও বিশ্বসভ্যতা,নবম-দশম শ্রেণি, নবম অধ্যায়।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2FD7E-1BAB-4E19-88FC-D9E5786C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400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5" y="413808"/>
            <a:ext cx="2760345" cy="6586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0" y="413808"/>
            <a:ext cx="8121015" cy="6586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2BA4C-D2D5-428F-8AAA-CE9677DFEA64}" type="datetime2">
              <a:rPr lang="en-US" smtClean="0"/>
              <a:t>Sunday, February 28,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বাংলাদেশের ইতিহাস ও বিশ্বসভ্যতা,নবম-দশম শ্রেণি, নবম অধ্যায়।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2FD7E-1BAB-4E19-88FC-D9E5786C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253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61F32-D55E-484C-9964-E5C658975FFE}" type="datetime2">
              <a:rPr lang="en-US" smtClean="0"/>
              <a:t>Sunday, February 28,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বাংলাদেশের ইতিহাস ও বিশ্বসভ্যতা,নবম-দশম শ্রেণি, নবম অধ্যায়।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2FD7E-1BAB-4E19-88FC-D9E5786C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550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1937704"/>
            <a:ext cx="11041380" cy="3233102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5201392"/>
            <a:ext cx="11041380" cy="1700212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872B7-B8E0-4535-BE3C-2EBCFCEB5F14}" type="datetime2">
              <a:rPr lang="en-US" smtClean="0"/>
              <a:t>Sunday, February 28,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বাংলাদেশের ইতিহাস ও বিশ্বসভ্যতা,নবম-দশম শ্রেণি, নবম অধ্যায়।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2FD7E-1BAB-4E19-88FC-D9E5786C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84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069042"/>
            <a:ext cx="5440680" cy="49315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069042"/>
            <a:ext cx="5440680" cy="49315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484DA-4740-4A81-BF77-4BABA070E4A4}" type="datetime2">
              <a:rPr lang="en-US" smtClean="0"/>
              <a:t>Sunday, February 28,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বাংলাদেশের ইতিহাস ও বিশ্বসভ্যতা,নবম-দশম শ্রেণি, নবম অধ্যায়।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2FD7E-1BAB-4E19-88FC-D9E5786C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685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413809"/>
            <a:ext cx="11041380" cy="1502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8" y="1905318"/>
            <a:ext cx="5415676" cy="93376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8" y="2839085"/>
            <a:ext cx="5415676" cy="41758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0" y="1905318"/>
            <a:ext cx="5442347" cy="93376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0" y="2839085"/>
            <a:ext cx="5442347" cy="41758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374F4-B9D4-4662-A12B-DC624758E9FE}" type="datetime2">
              <a:rPr lang="en-US" smtClean="0"/>
              <a:t>Sunday, February 28,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বাংলাদেশের ইতিহাস ও বিশ্বসভ্যতা,নবম-দশম শ্রেণি, নবম অধ্যায়।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2FD7E-1BAB-4E19-88FC-D9E5786C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36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16A3B-910E-4B17-ADFF-A46BE57BA63D}" type="datetime2">
              <a:rPr lang="en-US" smtClean="0"/>
              <a:t>Sunday, February 28,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বাংলাদেশের ইতিহাস ও বিশ্বসভ্যতা,নবম-দশম শ্রেণি, নবম অধ্যায়।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2FD7E-1BAB-4E19-88FC-D9E5786C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396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4608-EC29-4785-AAEE-68FBDB886F0E}" type="datetime2">
              <a:rPr lang="en-US" smtClean="0"/>
              <a:t>Sunday, February 28,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বাংলাদেশের ইতিহাস ও বিশ্বসভ্যতা,নবম-দশম শ্রেণি, নবম অধ্যায়।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2FD7E-1BAB-4E19-88FC-D9E5786C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251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518160"/>
            <a:ext cx="4128849" cy="181356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119082"/>
            <a:ext cx="6480810" cy="5523442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331720"/>
            <a:ext cx="4128849" cy="4319800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16581-0475-41B5-A1EE-3B2D79547B80}" type="datetime2">
              <a:rPr lang="en-US" smtClean="0"/>
              <a:t>Sunday, February 28,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বাংলাদেশের ইতিহাস ও বিশ্বসভ্যতা,নবম-দশম শ্রেণি, নবম অধ্যায়।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2FD7E-1BAB-4E19-88FC-D9E5786C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765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518160"/>
            <a:ext cx="4128849" cy="181356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119082"/>
            <a:ext cx="6480810" cy="5523442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331720"/>
            <a:ext cx="4128849" cy="4319800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5BE01-3F8E-45CD-956D-34E4CC022F12}" type="datetime2">
              <a:rPr lang="en-US" smtClean="0"/>
              <a:t>Sunday, February 28,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বাংলাদেশের ইতিহাস ও বিশ্বসভ্যতা,নবম-দশম শ্রেণি, নবম অধ্যায়।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2FD7E-1BAB-4E19-88FC-D9E5786C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490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413809"/>
            <a:ext cx="1104138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069042"/>
            <a:ext cx="1104138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7203864"/>
            <a:ext cx="28803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13D90-5C0B-44FD-8E9A-9BE6872EED32}" type="datetime2">
              <a:rPr lang="en-US" smtClean="0"/>
              <a:t>Sunday, February 28,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7203864"/>
            <a:ext cx="43205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bn-BD" smtClean="0"/>
              <a:t>বাংলাদেশের ইতিহাস ও বিশ্বসভ্যতা,নবম-দশম শ্রেণি, নবম অধ্যায়।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7203864"/>
            <a:ext cx="28803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2FD7E-1BAB-4E19-88FC-D9E5786C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783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/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4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3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801600" cy="7772400"/>
          </a:xfrm>
          <a:prstGeom prst="frame">
            <a:avLst>
              <a:gd name="adj1" fmla="val 1334"/>
            </a:avLst>
          </a:prstGeom>
          <a:solidFill>
            <a:srgbClr val="92D05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" t="32719" r="10908" b="60843"/>
          <a:stretch>
            <a:fillRect/>
          </a:stretch>
        </p:blipFill>
        <p:spPr>
          <a:xfrm>
            <a:off x="340713" y="399150"/>
            <a:ext cx="11767204" cy="1792257"/>
          </a:xfrm>
          <a:custGeom>
            <a:avLst/>
            <a:gdLst/>
            <a:ahLst/>
            <a:cxnLst/>
            <a:rect l="l" t="t" r="r" b="b"/>
            <a:pathLst>
              <a:path w="8517135" h="470892">
                <a:moveTo>
                  <a:pt x="3887390" y="381595"/>
                </a:moveTo>
                <a:cubicBezTo>
                  <a:pt x="3896518" y="381595"/>
                  <a:pt x="3904456" y="384671"/>
                  <a:pt x="3911203" y="390822"/>
                </a:cubicBezTo>
                <a:cubicBezTo>
                  <a:pt x="3917950" y="396974"/>
                  <a:pt x="3921323" y="404614"/>
                  <a:pt x="3921323" y="413742"/>
                </a:cubicBezTo>
                <a:cubicBezTo>
                  <a:pt x="3921323" y="422870"/>
                  <a:pt x="3917950" y="430510"/>
                  <a:pt x="3911203" y="436661"/>
                </a:cubicBezTo>
                <a:cubicBezTo>
                  <a:pt x="3904456" y="442813"/>
                  <a:pt x="3896518" y="445889"/>
                  <a:pt x="3887390" y="445889"/>
                </a:cubicBezTo>
                <a:cubicBezTo>
                  <a:pt x="3877468" y="445889"/>
                  <a:pt x="3869332" y="442813"/>
                  <a:pt x="3862982" y="436661"/>
                </a:cubicBezTo>
                <a:cubicBezTo>
                  <a:pt x="3856633" y="430510"/>
                  <a:pt x="3853457" y="422870"/>
                  <a:pt x="3853457" y="413742"/>
                </a:cubicBezTo>
                <a:cubicBezTo>
                  <a:pt x="3853457" y="404614"/>
                  <a:pt x="3856633" y="396974"/>
                  <a:pt x="3862982" y="390822"/>
                </a:cubicBezTo>
                <a:cubicBezTo>
                  <a:pt x="3869332" y="384671"/>
                  <a:pt x="3877468" y="381595"/>
                  <a:pt x="3887390" y="381595"/>
                </a:cubicBezTo>
                <a:close/>
                <a:moveTo>
                  <a:pt x="1491258" y="381595"/>
                </a:moveTo>
                <a:cubicBezTo>
                  <a:pt x="1500386" y="381595"/>
                  <a:pt x="1508324" y="384671"/>
                  <a:pt x="1515071" y="390822"/>
                </a:cubicBezTo>
                <a:cubicBezTo>
                  <a:pt x="1521817" y="396974"/>
                  <a:pt x="1525191" y="404614"/>
                  <a:pt x="1525191" y="413742"/>
                </a:cubicBezTo>
                <a:cubicBezTo>
                  <a:pt x="1525191" y="422870"/>
                  <a:pt x="1521817" y="430510"/>
                  <a:pt x="1515071" y="436661"/>
                </a:cubicBezTo>
                <a:cubicBezTo>
                  <a:pt x="1508324" y="442813"/>
                  <a:pt x="1500386" y="445889"/>
                  <a:pt x="1491258" y="445889"/>
                </a:cubicBezTo>
                <a:cubicBezTo>
                  <a:pt x="1481336" y="445889"/>
                  <a:pt x="1473201" y="442813"/>
                  <a:pt x="1466850" y="436661"/>
                </a:cubicBezTo>
                <a:cubicBezTo>
                  <a:pt x="1460500" y="430510"/>
                  <a:pt x="1457325" y="422870"/>
                  <a:pt x="1457325" y="413742"/>
                </a:cubicBezTo>
                <a:cubicBezTo>
                  <a:pt x="1457325" y="404614"/>
                  <a:pt x="1460500" y="396974"/>
                  <a:pt x="1466850" y="390822"/>
                </a:cubicBezTo>
                <a:cubicBezTo>
                  <a:pt x="1473201" y="384671"/>
                  <a:pt x="1481336" y="381595"/>
                  <a:pt x="1491258" y="381595"/>
                </a:cubicBezTo>
                <a:close/>
                <a:moveTo>
                  <a:pt x="7380088" y="290512"/>
                </a:moveTo>
                <a:lnTo>
                  <a:pt x="7291386" y="338137"/>
                </a:lnTo>
                <a:lnTo>
                  <a:pt x="7324129" y="354211"/>
                </a:lnTo>
                <a:lnTo>
                  <a:pt x="7323534" y="354211"/>
                </a:lnTo>
                <a:lnTo>
                  <a:pt x="7331272" y="359568"/>
                </a:lnTo>
                <a:cubicBezTo>
                  <a:pt x="7332860" y="359568"/>
                  <a:pt x="7334051" y="359965"/>
                  <a:pt x="7334844" y="360759"/>
                </a:cubicBezTo>
                <a:lnTo>
                  <a:pt x="7334249" y="360759"/>
                </a:lnTo>
                <a:lnTo>
                  <a:pt x="7353894" y="375047"/>
                </a:lnTo>
                <a:lnTo>
                  <a:pt x="7380088" y="400050"/>
                </a:lnTo>
                <a:close/>
                <a:moveTo>
                  <a:pt x="6781799" y="220861"/>
                </a:moveTo>
                <a:cubicBezTo>
                  <a:pt x="6763940" y="231179"/>
                  <a:pt x="6747073" y="241002"/>
                  <a:pt x="6731198" y="250329"/>
                </a:cubicBezTo>
                <a:cubicBezTo>
                  <a:pt x="6715322" y="259655"/>
                  <a:pt x="6698257" y="269478"/>
                  <a:pt x="6680001" y="279797"/>
                </a:cubicBezTo>
                <a:cubicBezTo>
                  <a:pt x="6698654" y="287734"/>
                  <a:pt x="6716513" y="299045"/>
                  <a:pt x="6733579" y="313729"/>
                </a:cubicBezTo>
                <a:cubicBezTo>
                  <a:pt x="6750644" y="328414"/>
                  <a:pt x="6766718" y="348059"/>
                  <a:pt x="6781799" y="372666"/>
                </a:cubicBezTo>
                <a:close/>
                <a:moveTo>
                  <a:pt x="5924549" y="220861"/>
                </a:moveTo>
                <a:cubicBezTo>
                  <a:pt x="5906690" y="231179"/>
                  <a:pt x="5889823" y="241002"/>
                  <a:pt x="5873948" y="250329"/>
                </a:cubicBezTo>
                <a:cubicBezTo>
                  <a:pt x="5858073" y="259655"/>
                  <a:pt x="5841007" y="269478"/>
                  <a:pt x="5822751" y="279797"/>
                </a:cubicBezTo>
                <a:cubicBezTo>
                  <a:pt x="5841404" y="287734"/>
                  <a:pt x="5859263" y="299045"/>
                  <a:pt x="5876329" y="313729"/>
                </a:cubicBezTo>
                <a:cubicBezTo>
                  <a:pt x="5893395" y="328414"/>
                  <a:pt x="5909468" y="348059"/>
                  <a:pt x="5924549" y="372666"/>
                </a:cubicBezTo>
                <a:close/>
                <a:moveTo>
                  <a:pt x="4493418" y="220861"/>
                </a:moveTo>
                <a:cubicBezTo>
                  <a:pt x="4475559" y="231179"/>
                  <a:pt x="4458692" y="241002"/>
                  <a:pt x="4442817" y="250329"/>
                </a:cubicBezTo>
                <a:cubicBezTo>
                  <a:pt x="4426942" y="259655"/>
                  <a:pt x="4409876" y="269478"/>
                  <a:pt x="4391620" y="279797"/>
                </a:cubicBezTo>
                <a:cubicBezTo>
                  <a:pt x="4410273" y="287734"/>
                  <a:pt x="4428133" y="299045"/>
                  <a:pt x="4445198" y="313729"/>
                </a:cubicBezTo>
                <a:cubicBezTo>
                  <a:pt x="4462264" y="328414"/>
                  <a:pt x="4478337" y="348059"/>
                  <a:pt x="4493418" y="372666"/>
                </a:cubicBezTo>
                <a:close/>
                <a:moveTo>
                  <a:pt x="1219200" y="220861"/>
                </a:moveTo>
                <a:cubicBezTo>
                  <a:pt x="1201340" y="231179"/>
                  <a:pt x="1184473" y="241002"/>
                  <a:pt x="1168599" y="250329"/>
                </a:cubicBezTo>
                <a:cubicBezTo>
                  <a:pt x="1152724" y="259655"/>
                  <a:pt x="1135658" y="269478"/>
                  <a:pt x="1117402" y="279797"/>
                </a:cubicBezTo>
                <a:cubicBezTo>
                  <a:pt x="1136055" y="287734"/>
                  <a:pt x="1153914" y="299045"/>
                  <a:pt x="1170980" y="313729"/>
                </a:cubicBezTo>
                <a:cubicBezTo>
                  <a:pt x="1188046" y="328414"/>
                  <a:pt x="1204119" y="348059"/>
                  <a:pt x="1219200" y="372666"/>
                </a:cubicBezTo>
                <a:close/>
                <a:moveTo>
                  <a:pt x="1594247" y="219670"/>
                </a:moveTo>
                <a:cubicBezTo>
                  <a:pt x="1575197" y="229989"/>
                  <a:pt x="1557139" y="240010"/>
                  <a:pt x="1540073" y="249734"/>
                </a:cubicBezTo>
                <a:cubicBezTo>
                  <a:pt x="1523008" y="259457"/>
                  <a:pt x="1504752" y="269478"/>
                  <a:pt x="1485305" y="279797"/>
                </a:cubicBezTo>
                <a:cubicBezTo>
                  <a:pt x="1510308" y="291703"/>
                  <a:pt x="1531243" y="305197"/>
                  <a:pt x="1548110" y="320278"/>
                </a:cubicBezTo>
                <a:cubicBezTo>
                  <a:pt x="1564978" y="335359"/>
                  <a:pt x="1580357" y="352822"/>
                  <a:pt x="1594247" y="372666"/>
                </a:cubicBezTo>
                <a:close/>
                <a:moveTo>
                  <a:pt x="7866458" y="169664"/>
                </a:moveTo>
                <a:lnTo>
                  <a:pt x="7889080" y="180975"/>
                </a:lnTo>
                <a:cubicBezTo>
                  <a:pt x="7900193" y="218678"/>
                  <a:pt x="7912496" y="249932"/>
                  <a:pt x="7925990" y="274737"/>
                </a:cubicBezTo>
                <a:cubicBezTo>
                  <a:pt x="7939484" y="299541"/>
                  <a:pt x="7953573" y="319385"/>
                  <a:pt x="7968257" y="334268"/>
                </a:cubicBezTo>
                <a:cubicBezTo>
                  <a:pt x="7982942" y="349151"/>
                  <a:pt x="7998122" y="359568"/>
                  <a:pt x="8013798" y="365522"/>
                </a:cubicBezTo>
                <a:cubicBezTo>
                  <a:pt x="8029476" y="371475"/>
                  <a:pt x="8045052" y="374451"/>
                  <a:pt x="8060530" y="374451"/>
                </a:cubicBezTo>
                <a:cubicBezTo>
                  <a:pt x="8075215" y="374451"/>
                  <a:pt x="8087716" y="371574"/>
                  <a:pt x="8098035" y="365819"/>
                </a:cubicBezTo>
                <a:cubicBezTo>
                  <a:pt x="8108354" y="360065"/>
                  <a:pt x="8116788" y="352921"/>
                  <a:pt x="8123336" y="344388"/>
                </a:cubicBezTo>
                <a:cubicBezTo>
                  <a:pt x="8129884" y="335855"/>
                  <a:pt x="8134746" y="326727"/>
                  <a:pt x="8137921" y="317004"/>
                </a:cubicBezTo>
                <a:cubicBezTo>
                  <a:pt x="8141096" y="307280"/>
                  <a:pt x="8142684" y="298450"/>
                  <a:pt x="8142684" y="290512"/>
                </a:cubicBezTo>
                <a:cubicBezTo>
                  <a:pt x="8142684" y="283766"/>
                  <a:pt x="8141294" y="276622"/>
                  <a:pt x="8138516" y="269081"/>
                </a:cubicBezTo>
                <a:cubicBezTo>
                  <a:pt x="8135738" y="261540"/>
                  <a:pt x="8131968" y="254496"/>
                  <a:pt x="8127206" y="247947"/>
                </a:cubicBezTo>
                <a:cubicBezTo>
                  <a:pt x="8122443" y="241399"/>
                  <a:pt x="8116788" y="236041"/>
                  <a:pt x="8110239" y="231874"/>
                </a:cubicBezTo>
                <a:cubicBezTo>
                  <a:pt x="8103690" y="227707"/>
                  <a:pt x="8096448" y="225623"/>
                  <a:pt x="8088510" y="225623"/>
                </a:cubicBezTo>
                <a:cubicBezTo>
                  <a:pt x="8085336" y="225623"/>
                  <a:pt x="8082954" y="225822"/>
                  <a:pt x="8081366" y="226219"/>
                </a:cubicBezTo>
                <a:cubicBezTo>
                  <a:pt x="8085336" y="236537"/>
                  <a:pt x="8087320" y="245467"/>
                  <a:pt x="8087320" y="253008"/>
                </a:cubicBezTo>
                <a:cubicBezTo>
                  <a:pt x="8087320" y="261739"/>
                  <a:pt x="8085534" y="269180"/>
                  <a:pt x="8081962" y="275332"/>
                </a:cubicBezTo>
                <a:cubicBezTo>
                  <a:pt x="8078390" y="281483"/>
                  <a:pt x="8074024" y="286444"/>
                  <a:pt x="8068865" y="290215"/>
                </a:cubicBezTo>
                <a:cubicBezTo>
                  <a:pt x="8063706" y="293985"/>
                  <a:pt x="8057951" y="296763"/>
                  <a:pt x="8051601" y="298549"/>
                </a:cubicBezTo>
                <a:cubicBezTo>
                  <a:pt x="8045251" y="300335"/>
                  <a:pt x="8039496" y="301228"/>
                  <a:pt x="8034336" y="301228"/>
                </a:cubicBezTo>
                <a:cubicBezTo>
                  <a:pt x="8016081" y="301228"/>
                  <a:pt x="8001694" y="295572"/>
                  <a:pt x="7991176" y="284261"/>
                </a:cubicBezTo>
                <a:cubicBezTo>
                  <a:pt x="7980660" y="272950"/>
                  <a:pt x="7975401" y="259358"/>
                  <a:pt x="7975401" y="243483"/>
                </a:cubicBezTo>
                <a:cubicBezTo>
                  <a:pt x="7975401" y="236736"/>
                  <a:pt x="7976988" y="229592"/>
                  <a:pt x="7980164" y="222051"/>
                </a:cubicBezTo>
                <a:cubicBezTo>
                  <a:pt x="7983338" y="214511"/>
                  <a:pt x="7988101" y="207466"/>
                  <a:pt x="7994451" y="200918"/>
                </a:cubicBezTo>
                <a:cubicBezTo>
                  <a:pt x="8000801" y="194369"/>
                  <a:pt x="8008640" y="188912"/>
                  <a:pt x="8017966" y="184547"/>
                </a:cubicBezTo>
                <a:cubicBezTo>
                  <a:pt x="8027292" y="180181"/>
                  <a:pt x="8038108" y="177998"/>
                  <a:pt x="8050410" y="177998"/>
                </a:cubicBezTo>
                <a:cubicBezTo>
                  <a:pt x="8057951" y="177998"/>
                  <a:pt x="8068468" y="179784"/>
                  <a:pt x="8081962" y="183356"/>
                </a:cubicBezTo>
                <a:cubicBezTo>
                  <a:pt x="8095456" y="186928"/>
                  <a:pt x="8108751" y="193476"/>
                  <a:pt x="8121848" y="203001"/>
                </a:cubicBezTo>
                <a:cubicBezTo>
                  <a:pt x="8134944" y="212526"/>
                  <a:pt x="8146355" y="225623"/>
                  <a:pt x="8156078" y="242292"/>
                </a:cubicBezTo>
                <a:cubicBezTo>
                  <a:pt x="8165802" y="258961"/>
                  <a:pt x="8170664" y="280591"/>
                  <a:pt x="8170664" y="307181"/>
                </a:cubicBezTo>
                <a:cubicBezTo>
                  <a:pt x="8170664" y="321072"/>
                  <a:pt x="8168580" y="334764"/>
                  <a:pt x="8164412" y="348258"/>
                </a:cubicBezTo>
                <a:cubicBezTo>
                  <a:pt x="8160246" y="361751"/>
                  <a:pt x="8153796" y="373955"/>
                  <a:pt x="8145065" y="384869"/>
                </a:cubicBezTo>
                <a:cubicBezTo>
                  <a:pt x="8136334" y="395783"/>
                  <a:pt x="8125519" y="404614"/>
                  <a:pt x="8112620" y="411361"/>
                </a:cubicBezTo>
                <a:cubicBezTo>
                  <a:pt x="8099722" y="418108"/>
                  <a:pt x="8084343" y="421481"/>
                  <a:pt x="8066484" y="421481"/>
                </a:cubicBezTo>
                <a:cubicBezTo>
                  <a:pt x="8060530" y="421481"/>
                  <a:pt x="8052692" y="420687"/>
                  <a:pt x="8042968" y="419100"/>
                </a:cubicBezTo>
                <a:cubicBezTo>
                  <a:pt x="8033246" y="417512"/>
                  <a:pt x="8022530" y="413940"/>
                  <a:pt x="8010822" y="408384"/>
                </a:cubicBezTo>
                <a:cubicBezTo>
                  <a:pt x="7999114" y="402828"/>
                  <a:pt x="7986712" y="394593"/>
                  <a:pt x="7973615" y="383679"/>
                </a:cubicBezTo>
                <a:cubicBezTo>
                  <a:pt x="7960518" y="372765"/>
                  <a:pt x="7947520" y="357981"/>
                  <a:pt x="7934622" y="339328"/>
                </a:cubicBezTo>
                <a:cubicBezTo>
                  <a:pt x="7921724" y="320675"/>
                  <a:pt x="7909420" y="297557"/>
                  <a:pt x="7897712" y="269974"/>
                </a:cubicBezTo>
                <a:cubicBezTo>
                  <a:pt x="7886005" y="242391"/>
                  <a:pt x="7875587" y="208955"/>
                  <a:pt x="7866458" y="169664"/>
                </a:cubicBezTo>
                <a:close/>
                <a:moveTo>
                  <a:pt x="8270080" y="160139"/>
                </a:moveTo>
                <a:cubicBezTo>
                  <a:pt x="8285162" y="166092"/>
                  <a:pt x="8299251" y="172839"/>
                  <a:pt x="8312348" y="180380"/>
                </a:cubicBezTo>
                <a:cubicBezTo>
                  <a:pt x="8325445" y="187920"/>
                  <a:pt x="8336755" y="196453"/>
                  <a:pt x="8346280" y="205978"/>
                </a:cubicBezTo>
                <a:cubicBezTo>
                  <a:pt x="8355805" y="215503"/>
                  <a:pt x="8363247" y="226219"/>
                  <a:pt x="8368605" y="238125"/>
                </a:cubicBezTo>
                <a:cubicBezTo>
                  <a:pt x="8373962" y="250031"/>
                  <a:pt x="8376641" y="263327"/>
                  <a:pt x="8376641" y="278011"/>
                </a:cubicBezTo>
                <a:cubicBezTo>
                  <a:pt x="8376641" y="284361"/>
                  <a:pt x="8376046" y="291703"/>
                  <a:pt x="8374855" y="300037"/>
                </a:cubicBezTo>
                <a:cubicBezTo>
                  <a:pt x="8386762" y="309166"/>
                  <a:pt x="8396188" y="318194"/>
                  <a:pt x="8403133" y="327124"/>
                </a:cubicBezTo>
                <a:cubicBezTo>
                  <a:pt x="8410078" y="336054"/>
                  <a:pt x="8416527" y="345281"/>
                  <a:pt x="8422480" y="354806"/>
                </a:cubicBezTo>
                <a:lnTo>
                  <a:pt x="8422480" y="160139"/>
                </a:lnTo>
                <a:close/>
                <a:moveTo>
                  <a:pt x="7283648" y="160139"/>
                </a:moveTo>
                <a:cubicBezTo>
                  <a:pt x="7281664" y="160139"/>
                  <a:pt x="7280374" y="161230"/>
                  <a:pt x="7279778" y="163413"/>
                </a:cubicBezTo>
                <a:cubicBezTo>
                  <a:pt x="7279183" y="165596"/>
                  <a:pt x="7278885" y="167679"/>
                  <a:pt x="7278885" y="169664"/>
                </a:cubicBezTo>
                <a:cubicBezTo>
                  <a:pt x="7278885" y="176411"/>
                  <a:pt x="7281068" y="183555"/>
                  <a:pt x="7285434" y="191095"/>
                </a:cubicBezTo>
                <a:cubicBezTo>
                  <a:pt x="7289799" y="198636"/>
                  <a:pt x="7295454" y="205779"/>
                  <a:pt x="7302400" y="212526"/>
                </a:cubicBezTo>
                <a:cubicBezTo>
                  <a:pt x="7309346" y="219273"/>
                  <a:pt x="7316787" y="224829"/>
                  <a:pt x="7324724" y="229195"/>
                </a:cubicBezTo>
                <a:cubicBezTo>
                  <a:pt x="7332662" y="233561"/>
                  <a:pt x="7340202" y="235743"/>
                  <a:pt x="7347346" y="235743"/>
                </a:cubicBezTo>
                <a:cubicBezTo>
                  <a:pt x="7351712" y="235743"/>
                  <a:pt x="7356375" y="234950"/>
                  <a:pt x="7361336" y="233362"/>
                </a:cubicBezTo>
                <a:cubicBezTo>
                  <a:pt x="7366296" y="231775"/>
                  <a:pt x="7370861" y="229493"/>
                  <a:pt x="7375028" y="226516"/>
                </a:cubicBezTo>
                <a:cubicBezTo>
                  <a:pt x="7379196" y="223540"/>
                  <a:pt x="7382668" y="219868"/>
                  <a:pt x="7385446" y="215503"/>
                </a:cubicBezTo>
                <a:cubicBezTo>
                  <a:pt x="7388224" y="211137"/>
                  <a:pt x="7389614" y="205978"/>
                  <a:pt x="7389614" y="200025"/>
                </a:cubicBezTo>
                <a:lnTo>
                  <a:pt x="7389614" y="194667"/>
                </a:lnTo>
                <a:cubicBezTo>
                  <a:pt x="7389614" y="186730"/>
                  <a:pt x="7388323" y="180776"/>
                  <a:pt x="7385744" y="176808"/>
                </a:cubicBezTo>
                <a:cubicBezTo>
                  <a:pt x="7383164" y="172839"/>
                  <a:pt x="7379493" y="168076"/>
                  <a:pt x="7374730" y="162520"/>
                </a:cubicBezTo>
                <a:lnTo>
                  <a:pt x="7374730" y="161925"/>
                </a:lnTo>
                <a:lnTo>
                  <a:pt x="7373540" y="160139"/>
                </a:lnTo>
                <a:close/>
                <a:moveTo>
                  <a:pt x="5517356" y="160139"/>
                </a:moveTo>
                <a:cubicBezTo>
                  <a:pt x="5534024" y="168076"/>
                  <a:pt x="5547717" y="178197"/>
                  <a:pt x="5558432" y="190500"/>
                </a:cubicBezTo>
                <a:cubicBezTo>
                  <a:pt x="5569148" y="202803"/>
                  <a:pt x="5575101" y="217487"/>
                  <a:pt x="5576292" y="234553"/>
                </a:cubicBezTo>
                <a:lnTo>
                  <a:pt x="5581054" y="230981"/>
                </a:lnTo>
                <a:cubicBezTo>
                  <a:pt x="5584626" y="227409"/>
                  <a:pt x="5588396" y="224135"/>
                  <a:pt x="5592365" y="221159"/>
                </a:cubicBezTo>
                <a:cubicBezTo>
                  <a:pt x="5596334" y="218182"/>
                  <a:pt x="5600898" y="216693"/>
                  <a:pt x="5606057" y="216693"/>
                </a:cubicBezTo>
                <a:cubicBezTo>
                  <a:pt x="5611217" y="216693"/>
                  <a:pt x="5616575" y="218479"/>
                  <a:pt x="5622131" y="222051"/>
                </a:cubicBezTo>
                <a:cubicBezTo>
                  <a:pt x="5627687" y="225623"/>
                  <a:pt x="5633144" y="229890"/>
                  <a:pt x="5638502" y="234851"/>
                </a:cubicBezTo>
                <a:cubicBezTo>
                  <a:pt x="5643860" y="239811"/>
                  <a:pt x="5648920" y="245268"/>
                  <a:pt x="5653682" y="251222"/>
                </a:cubicBezTo>
                <a:cubicBezTo>
                  <a:pt x="5658445" y="257175"/>
                  <a:pt x="5662414" y="262533"/>
                  <a:pt x="5665589" y="267295"/>
                </a:cubicBezTo>
                <a:lnTo>
                  <a:pt x="5665589" y="160139"/>
                </a:lnTo>
                <a:close/>
                <a:moveTo>
                  <a:pt x="5069681" y="160139"/>
                </a:moveTo>
                <a:cubicBezTo>
                  <a:pt x="5086349" y="168076"/>
                  <a:pt x="5100042" y="178197"/>
                  <a:pt x="5110757" y="190500"/>
                </a:cubicBezTo>
                <a:cubicBezTo>
                  <a:pt x="5121473" y="202803"/>
                  <a:pt x="5127426" y="217487"/>
                  <a:pt x="5128617" y="234553"/>
                </a:cubicBezTo>
                <a:lnTo>
                  <a:pt x="5133379" y="230981"/>
                </a:lnTo>
                <a:cubicBezTo>
                  <a:pt x="5136951" y="227409"/>
                  <a:pt x="5140721" y="224135"/>
                  <a:pt x="5144690" y="221159"/>
                </a:cubicBezTo>
                <a:cubicBezTo>
                  <a:pt x="5148659" y="218182"/>
                  <a:pt x="5153223" y="216693"/>
                  <a:pt x="5158382" y="216693"/>
                </a:cubicBezTo>
                <a:cubicBezTo>
                  <a:pt x="5163542" y="216693"/>
                  <a:pt x="5168900" y="218479"/>
                  <a:pt x="5174456" y="222051"/>
                </a:cubicBezTo>
                <a:cubicBezTo>
                  <a:pt x="5180012" y="225623"/>
                  <a:pt x="5185469" y="229890"/>
                  <a:pt x="5190827" y="234851"/>
                </a:cubicBezTo>
                <a:cubicBezTo>
                  <a:pt x="5196185" y="239811"/>
                  <a:pt x="5201245" y="245268"/>
                  <a:pt x="5206007" y="251222"/>
                </a:cubicBezTo>
                <a:cubicBezTo>
                  <a:pt x="5210770" y="257175"/>
                  <a:pt x="5214739" y="262533"/>
                  <a:pt x="5217914" y="267295"/>
                </a:cubicBezTo>
                <a:lnTo>
                  <a:pt x="5217914" y="160139"/>
                </a:lnTo>
                <a:close/>
                <a:moveTo>
                  <a:pt x="3849290" y="160139"/>
                </a:moveTo>
                <a:cubicBezTo>
                  <a:pt x="3859609" y="165695"/>
                  <a:pt x="3868936" y="171053"/>
                  <a:pt x="3877270" y="176212"/>
                </a:cubicBezTo>
                <a:cubicBezTo>
                  <a:pt x="3885604" y="181372"/>
                  <a:pt x="3893641" y="187126"/>
                  <a:pt x="3901380" y="193476"/>
                </a:cubicBezTo>
                <a:cubicBezTo>
                  <a:pt x="3909119" y="199826"/>
                  <a:pt x="3916759" y="206871"/>
                  <a:pt x="3924300" y="214610"/>
                </a:cubicBezTo>
                <a:cubicBezTo>
                  <a:pt x="3931840" y="222349"/>
                  <a:pt x="3939976" y="231775"/>
                  <a:pt x="3948707" y="242887"/>
                </a:cubicBezTo>
                <a:lnTo>
                  <a:pt x="3874889" y="302418"/>
                </a:lnTo>
                <a:cubicBezTo>
                  <a:pt x="3887192" y="307181"/>
                  <a:pt x="3898304" y="312043"/>
                  <a:pt x="3908226" y="317004"/>
                </a:cubicBezTo>
                <a:cubicBezTo>
                  <a:pt x="3918148" y="321965"/>
                  <a:pt x="3927574" y="327620"/>
                  <a:pt x="3936504" y="333970"/>
                </a:cubicBezTo>
                <a:cubicBezTo>
                  <a:pt x="3945433" y="340320"/>
                  <a:pt x="3954065" y="347662"/>
                  <a:pt x="3962400" y="355997"/>
                </a:cubicBezTo>
                <a:cubicBezTo>
                  <a:pt x="3970734" y="364331"/>
                  <a:pt x="3979664" y="374253"/>
                  <a:pt x="3989189" y="385762"/>
                </a:cubicBezTo>
                <a:lnTo>
                  <a:pt x="3989189" y="160139"/>
                </a:lnTo>
                <a:close/>
                <a:moveTo>
                  <a:pt x="3078956" y="160139"/>
                </a:moveTo>
                <a:cubicBezTo>
                  <a:pt x="3094037" y="166092"/>
                  <a:pt x="3108126" y="172839"/>
                  <a:pt x="3121223" y="180380"/>
                </a:cubicBezTo>
                <a:cubicBezTo>
                  <a:pt x="3134320" y="187920"/>
                  <a:pt x="3145631" y="196453"/>
                  <a:pt x="3155156" y="205978"/>
                </a:cubicBezTo>
                <a:cubicBezTo>
                  <a:pt x="3164681" y="215503"/>
                  <a:pt x="3172123" y="226219"/>
                  <a:pt x="3177480" y="238125"/>
                </a:cubicBezTo>
                <a:cubicBezTo>
                  <a:pt x="3182838" y="250031"/>
                  <a:pt x="3185517" y="263327"/>
                  <a:pt x="3185517" y="278011"/>
                </a:cubicBezTo>
                <a:cubicBezTo>
                  <a:pt x="3185517" y="284361"/>
                  <a:pt x="3184921" y="291703"/>
                  <a:pt x="3183731" y="300037"/>
                </a:cubicBezTo>
                <a:cubicBezTo>
                  <a:pt x="3195637" y="309166"/>
                  <a:pt x="3205063" y="318194"/>
                  <a:pt x="3212008" y="327124"/>
                </a:cubicBezTo>
                <a:cubicBezTo>
                  <a:pt x="3218953" y="336054"/>
                  <a:pt x="3225403" y="345281"/>
                  <a:pt x="3231356" y="354806"/>
                </a:cubicBezTo>
                <a:lnTo>
                  <a:pt x="3231356" y="160139"/>
                </a:lnTo>
                <a:close/>
                <a:moveTo>
                  <a:pt x="1897857" y="160139"/>
                </a:moveTo>
                <a:cubicBezTo>
                  <a:pt x="1912938" y="166092"/>
                  <a:pt x="1927027" y="172839"/>
                  <a:pt x="1940124" y="180380"/>
                </a:cubicBezTo>
                <a:cubicBezTo>
                  <a:pt x="1953221" y="187920"/>
                  <a:pt x="1964531" y="196453"/>
                  <a:pt x="1974056" y="205978"/>
                </a:cubicBezTo>
                <a:cubicBezTo>
                  <a:pt x="1983581" y="215503"/>
                  <a:pt x="1991022" y="226219"/>
                  <a:pt x="1996381" y="238125"/>
                </a:cubicBezTo>
                <a:cubicBezTo>
                  <a:pt x="2001739" y="250031"/>
                  <a:pt x="2004417" y="263327"/>
                  <a:pt x="2004417" y="278011"/>
                </a:cubicBezTo>
                <a:cubicBezTo>
                  <a:pt x="2004417" y="284361"/>
                  <a:pt x="2003822" y="291703"/>
                  <a:pt x="2002632" y="300037"/>
                </a:cubicBezTo>
                <a:cubicBezTo>
                  <a:pt x="2014538" y="309166"/>
                  <a:pt x="2023963" y="318194"/>
                  <a:pt x="2030909" y="327124"/>
                </a:cubicBezTo>
                <a:cubicBezTo>
                  <a:pt x="2037854" y="336054"/>
                  <a:pt x="2044304" y="345281"/>
                  <a:pt x="2050256" y="354806"/>
                </a:cubicBezTo>
                <a:lnTo>
                  <a:pt x="2050256" y="160139"/>
                </a:lnTo>
                <a:close/>
                <a:moveTo>
                  <a:pt x="5418534" y="131564"/>
                </a:moveTo>
                <a:lnTo>
                  <a:pt x="5723929" y="131564"/>
                </a:lnTo>
                <a:lnTo>
                  <a:pt x="5724524" y="131564"/>
                </a:lnTo>
                <a:lnTo>
                  <a:pt x="6085879" y="131564"/>
                </a:lnTo>
                <a:lnTo>
                  <a:pt x="6093618" y="131564"/>
                </a:lnTo>
                <a:lnTo>
                  <a:pt x="6399014" y="131564"/>
                </a:lnTo>
                <a:lnTo>
                  <a:pt x="6406157" y="131564"/>
                </a:lnTo>
                <a:lnTo>
                  <a:pt x="6581179" y="131564"/>
                </a:lnTo>
                <a:lnTo>
                  <a:pt x="6599039" y="131564"/>
                </a:lnTo>
                <a:lnTo>
                  <a:pt x="6950868" y="131564"/>
                </a:lnTo>
                <a:lnTo>
                  <a:pt x="6972894" y="160139"/>
                </a:lnTo>
                <a:lnTo>
                  <a:pt x="6813351" y="160139"/>
                </a:lnTo>
                <a:lnTo>
                  <a:pt x="6813351" y="173236"/>
                </a:lnTo>
                <a:cubicBezTo>
                  <a:pt x="6832401" y="176411"/>
                  <a:pt x="6849070" y="181768"/>
                  <a:pt x="6863357" y="189309"/>
                </a:cubicBezTo>
                <a:cubicBezTo>
                  <a:pt x="6877644" y="196850"/>
                  <a:pt x="6889650" y="205680"/>
                  <a:pt x="6899374" y="215800"/>
                </a:cubicBezTo>
                <a:cubicBezTo>
                  <a:pt x="6909096" y="225921"/>
                  <a:pt x="6916340" y="236835"/>
                  <a:pt x="6921102" y="248543"/>
                </a:cubicBezTo>
                <a:cubicBezTo>
                  <a:pt x="6925865" y="260251"/>
                  <a:pt x="6928246" y="271859"/>
                  <a:pt x="6928246" y="283369"/>
                </a:cubicBezTo>
                <a:cubicBezTo>
                  <a:pt x="6928246" y="290115"/>
                  <a:pt x="6927155" y="297557"/>
                  <a:pt x="6924972" y="305693"/>
                </a:cubicBezTo>
                <a:cubicBezTo>
                  <a:pt x="6922789" y="313829"/>
                  <a:pt x="6919514" y="321667"/>
                  <a:pt x="6915149" y="329208"/>
                </a:cubicBezTo>
                <a:cubicBezTo>
                  <a:pt x="6910784" y="336748"/>
                  <a:pt x="6905326" y="342999"/>
                  <a:pt x="6898778" y="347960"/>
                </a:cubicBezTo>
                <a:cubicBezTo>
                  <a:pt x="6892230" y="352921"/>
                  <a:pt x="6884590" y="355401"/>
                  <a:pt x="6875858" y="355401"/>
                </a:cubicBezTo>
                <a:cubicBezTo>
                  <a:pt x="6867524" y="355401"/>
                  <a:pt x="6859388" y="352326"/>
                  <a:pt x="6851451" y="346174"/>
                </a:cubicBezTo>
                <a:cubicBezTo>
                  <a:pt x="6843514" y="340022"/>
                  <a:pt x="6839544" y="331390"/>
                  <a:pt x="6839544" y="320278"/>
                </a:cubicBezTo>
                <a:cubicBezTo>
                  <a:pt x="6839544" y="316706"/>
                  <a:pt x="6840239" y="312737"/>
                  <a:pt x="6841628" y="308372"/>
                </a:cubicBezTo>
                <a:cubicBezTo>
                  <a:pt x="6843017" y="304006"/>
                  <a:pt x="6845200" y="299839"/>
                  <a:pt x="6848176" y="295870"/>
                </a:cubicBezTo>
                <a:cubicBezTo>
                  <a:pt x="6851153" y="291902"/>
                  <a:pt x="6854923" y="288627"/>
                  <a:pt x="6859488" y="286048"/>
                </a:cubicBezTo>
                <a:cubicBezTo>
                  <a:pt x="6864052" y="283468"/>
                  <a:pt x="6869310" y="282178"/>
                  <a:pt x="6875264" y="282178"/>
                </a:cubicBezTo>
                <a:cubicBezTo>
                  <a:pt x="6878438" y="282178"/>
                  <a:pt x="6882010" y="282872"/>
                  <a:pt x="6885979" y="284261"/>
                </a:cubicBezTo>
                <a:cubicBezTo>
                  <a:pt x="6889948" y="285651"/>
                  <a:pt x="6893520" y="286941"/>
                  <a:pt x="6896694" y="288131"/>
                </a:cubicBezTo>
                <a:cubicBezTo>
                  <a:pt x="6899473" y="282575"/>
                  <a:pt x="6900862" y="276622"/>
                  <a:pt x="6900862" y="270272"/>
                </a:cubicBezTo>
                <a:cubicBezTo>
                  <a:pt x="6900862" y="262731"/>
                  <a:pt x="6898282" y="255587"/>
                  <a:pt x="6893122" y="248841"/>
                </a:cubicBezTo>
                <a:cubicBezTo>
                  <a:pt x="6887963" y="242093"/>
                  <a:pt x="6881216" y="236240"/>
                  <a:pt x="6872882" y="231279"/>
                </a:cubicBezTo>
                <a:cubicBezTo>
                  <a:pt x="6864548" y="226318"/>
                  <a:pt x="6855221" y="222448"/>
                  <a:pt x="6844902" y="219670"/>
                </a:cubicBezTo>
                <a:cubicBezTo>
                  <a:pt x="6834584" y="216892"/>
                  <a:pt x="6824464" y="215503"/>
                  <a:pt x="6814542" y="215503"/>
                </a:cubicBezTo>
                <a:lnTo>
                  <a:pt x="6813351" y="215503"/>
                </a:lnTo>
                <a:lnTo>
                  <a:pt x="6813351" y="469106"/>
                </a:lnTo>
                <a:lnTo>
                  <a:pt x="6794301" y="455414"/>
                </a:lnTo>
                <a:cubicBezTo>
                  <a:pt x="6780410" y="410964"/>
                  <a:pt x="6760368" y="377527"/>
                  <a:pt x="6734174" y="355104"/>
                </a:cubicBezTo>
                <a:cubicBezTo>
                  <a:pt x="6707980" y="332680"/>
                  <a:pt x="6678215" y="319286"/>
                  <a:pt x="6644878" y="314920"/>
                </a:cubicBezTo>
                <a:lnTo>
                  <a:pt x="6613326" y="273843"/>
                </a:lnTo>
                <a:lnTo>
                  <a:pt x="6781799" y="176808"/>
                </a:lnTo>
                <a:lnTo>
                  <a:pt x="6781799" y="160139"/>
                </a:lnTo>
                <a:lnTo>
                  <a:pt x="6621065" y="160139"/>
                </a:lnTo>
                <a:lnTo>
                  <a:pt x="6612135" y="160139"/>
                </a:lnTo>
                <a:cubicBezTo>
                  <a:pt x="6593879" y="163314"/>
                  <a:pt x="6576516" y="170557"/>
                  <a:pt x="6560046" y="181868"/>
                </a:cubicBezTo>
                <a:cubicBezTo>
                  <a:pt x="6543575" y="193179"/>
                  <a:pt x="6527799" y="209550"/>
                  <a:pt x="6512718" y="230981"/>
                </a:cubicBezTo>
                <a:cubicBezTo>
                  <a:pt x="6508749" y="237728"/>
                  <a:pt x="6504979" y="244475"/>
                  <a:pt x="6501407" y="251222"/>
                </a:cubicBezTo>
                <a:cubicBezTo>
                  <a:pt x="6497835" y="257969"/>
                  <a:pt x="6494661" y="265311"/>
                  <a:pt x="6491882" y="273248"/>
                </a:cubicBezTo>
                <a:cubicBezTo>
                  <a:pt x="6489104" y="281186"/>
                  <a:pt x="6486822" y="290016"/>
                  <a:pt x="6485036" y="299740"/>
                </a:cubicBezTo>
                <a:cubicBezTo>
                  <a:pt x="6483250" y="309463"/>
                  <a:pt x="6482357" y="320278"/>
                  <a:pt x="6482357" y="332184"/>
                </a:cubicBezTo>
                <a:cubicBezTo>
                  <a:pt x="6482357" y="340916"/>
                  <a:pt x="6483647" y="350440"/>
                  <a:pt x="6486227" y="360759"/>
                </a:cubicBezTo>
                <a:cubicBezTo>
                  <a:pt x="6488806" y="371078"/>
                  <a:pt x="6492478" y="381297"/>
                  <a:pt x="6497240" y="391418"/>
                </a:cubicBezTo>
                <a:cubicBezTo>
                  <a:pt x="6502003" y="401538"/>
                  <a:pt x="6507856" y="410765"/>
                  <a:pt x="6514802" y="419100"/>
                </a:cubicBezTo>
                <a:cubicBezTo>
                  <a:pt x="6521747" y="427434"/>
                  <a:pt x="6529784" y="433983"/>
                  <a:pt x="6538912" y="438745"/>
                </a:cubicBezTo>
                <a:cubicBezTo>
                  <a:pt x="6537324" y="435570"/>
                  <a:pt x="6536332" y="432395"/>
                  <a:pt x="6535935" y="429220"/>
                </a:cubicBezTo>
                <a:cubicBezTo>
                  <a:pt x="6535538" y="426045"/>
                  <a:pt x="6535340" y="422870"/>
                  <a:pt x="6535340" y="419695"/>
                </a:cubicBezTo>
                <a:cubicBezTo>
                  <a:pt x="6535340" y="410567"/>
                  <a:pt x="6537622" y="402828"/>
                  <a:pt x="6542186" y="396478"/>
                </a:cubicBezTo>
                <a:cubicBezTo>
                  <a:pt x="6546750" y="390128"/>
                  <a:pt x="6553398" y="386755"/>
                  <a:pt x="6562129" y="386358"/>
                </a:cubicBezTo>
                <a:cubicBezTo>
                  <a:pt x="6568082" y="386358"/>
                  <a:pt x="6573539" y="387350"/>
                  <a:pt x="6578500" y="389334"/>
                </a:cubicBezTo>
                <a:cubicBezTo>
                  <a:pt x="6583461" y="391318"/>
                  <a:pt x="6587728" y="394097"/>
                  <a:pt x="6591299" y="397669"/>
                </a:cubicBezTo>
                <a:cubicBezTo>
                  <a:pt x="6594871" y="401241"/>
                  <a:pt x="6597748" y="405408"/>
                  <a:pt x="6599931" y="410170"/>
                </a:cubicBezTo>
                <a:cubicBezTo>
                  <a:pt x="6602114" y="414933"/>
                  <a:pt x="6603206" y="419695"/>
                  <a:pt x="6603206" y="424458"/>
                </a:cubicBezTo>
                <a:cubicBezTo>
                  <a:pt x="6603206" y="428823"/>
                  <a:pt x="6602313" y="433288"/>
                  <a:pt x="6600527" y="437852"/>
                </a:cubicBezTo>
                <a:cubicBezTo>
                  <a:pt x="6598741" y="442416"/>
                  <a:pt x="6595963" y="446683"/>
                  <a:pt x="6592192" y="450651"/>
                </a:cubicBezTo>
                <a:cubicBezTo>
                  <a:pt x="6588422" y="454620"/>
                  <a:pt x="6583461" y="457795"/>
                  <a:pt x="6577310" y="460176"/>
                </a:cubicBezTo>
                <a:cubicBezTo>
                  <a:pt x="6571158" y="462558"/>
                  <a:pt x="6563717" y="463748"/>
                  <a:pt x="6554985" y="463748"/>
                </a:cubicBezTo>
                <a:cubicBezTo>
                  <a:pt x="6543079" y="463748"/>
                  <a:pt x="6531073" y="460871"/>
                  <a:pt x="6518969" y="455116"/>
                </a:cubicBezTo>
                <a:cubicBezTo>
                  <a:pt x="6506864" y="449362"/>
                  <a:pt x="6495950" y="440630"/>
                  <a:pt x="6486227" y="428923"/>
                </a:cubicBezTo>
                <a:cubicBezTo>
                  <a:pt x="6476504" y="417215"/>
                  <a:pt x="6468367" y="402431"/>
                  <a:pt x="6461819" y="384572"/>
                </a:cubicBezTo>
                <a:cubicBezTo>
                  <a:pt x="6455271" y="366712"/>
                  <a:pt x="6451798" y="345479"/>
                  <a:pt x="6451401" y="320873"/>
                </a:cubicBezTo>
                <a:cubicBezTo>
                  <a:pt x="6450607" y="284361"/>
                  <a:pt x="6456561" y="252809"/>
                  <a:pt x="6469260" y="226219"/>
                </a:cubicBezTo>
                <a:cubicBezTo>
                  <a:pt x="6481960" y="199628"/>
                  <a:pt x="6498431" y="177602"/>
                  <a:pt x="6518671" y="160139"/>
                </a:cubicBezTo>
                <a:lnTo>
                  <a:pt x="6426993" y="160139"/>
                </a:lnTo>
                <a:lnTo>
                  <a:pt x="6419254" y="160139"/>
                </a:lnTo>
                <a:lnTo>
                  <a:pt x="6376987" y="160139"/>
                </a:lnTo>
                <a:lnTo>
                  <a:pt x="6376987" y="469701"/>
                </a:lnTo>
                <a:lnTo>
                  <a:pt x="6345435" y="441126"/>
                </a:lnTo>
                <a:lnTo>
                  <a:pt x="6345435" y="275034"/>
                </a:lnTo>
                <a:cubicBezTo>
                  <a:pt x="6345435" y="272256"/>
                  <a:pt x="6344443" y="268883"/>
                  <a:pt x="6342459" y="264914"/>
                </a:cubicBezTo>
                <a:cubicBezTo>
                  <a:pt x="6340475" y="260945"/>
                  <a:pt x="6337994" y="256976"/>
                  <a:pt x="6335017" y="253008"/>
                </a:cubicBezTo>
                <a:cubicBezTo>
                  <a:pt x="6332041" y="249039"/>
                  <a:pt x="6328667" y="245665"/>
                  <a:pt x="6324897" y="242887"/>
                </a:cubicBezTo>
                <a:cubicBezTo>
                  <a:pt x="6321127" y="240109"/>
                  <a:pt x="6317257" y="238720"/>
                  <a:pt x="6313289" y="238720"/>
                </a:cubicBezTo>
                <a:cubicBezTo>
                  <a:pt x="6308526" y="238720"/>
                  <a:pt x="6303664" y="241300"/>
                  <a:pt x="6298703" y="246459"/>
                </a:cubicBezTo>
                <a:cubicBezTo>
                  <a:pt x="6293743" y="251619"/>
                  <a:pt x="6291262" y="262533"/>
                  <a:pt x="6291262" y="279201"/>
                </a:cubicBezTo>
                <a:lnTo>
                  <a:pt x="6291262" y="288131"/>
                </a:lnTo>
                <a:cubicBezTo>
                  <a:pt x="6291262" y="290115"/>
                  <a:pt x="6291361" y="292993"/>
                  <a:pt x="6291560" y="296763"/>
                </a:cubicBezTo>
                <a:cubicBezTo>
                  <a:pt x="6291758" y="300534"/>
                  <a:pt x="6291857" y="303808"/>
                  <a:pt x="6291857" y="306586"/>
                </a:cubicBezTo>
                <a:lnTo>
                  <a:pt x="6272807" y="293489"/>
                </a:lnTo>
                <a:cubicBezTo>
                  <a:pt x="6266457" y="272058"/>
                  <a:pt x="6256734" y="256480"/>
                  <a:pt x="6243637" y="246757"/>
                </a:cubicBezTo>
                <a:cubicBezTo>
                  <a:pt x="6230540" y="237033"/>
                  <a:pt x="6217840" y="232172"/>
                  <a:pt x="6205537" y="232172"/>
                </a:cubicBezTo>
                <a:cubicBezTo>
                  <a:pt x="6187281" y="232172"/>
                  <a:pt x="6172398" y="237232"/>
                  <a:pt x="6160889" y="247352"/>
                </a:cubicBezTo>
                <a:cubicBezTo>
                  <a:pt x="6149379" y="257473"/>
                  <a:pt x="6143624" y="271065"/>
                  <a:pt x="6143624" y="288131"/>
                </a:cubicBezTo>
                <a:cubicBezTo>
                  <a:pt x="6143624" y="295275"/>
                  <a:pt x="6145609" y="303014"/>
                  <a:pt x="6149578" y="311348"/>
                </a:cubicBezTo>
                <a:cubicBezTo>
                  <a:pt x="6153547" y="319683"/>
                  <a:pt x="6161087" y="325040"/>
                  <a:pt x="6172199" y="327422"/>
                </a:cubicBezTo>
                <a:cubicBezTo>
                  <a:pt x="6172199" y="313134"/>
                  <a:pt x="6175871" y="303014"/>
                  <a:pt x="6183213" y="297061"/>
                </a:cubicBezTo>
                <a:cubicBezTo>
                  <a:pt x="6190555" y="291108"/>
                  <a:pt x="6199386" y="288131"/>
                  <a:pt x="6209704" y="288131"/>
                </a:cubicBezTo>
                <a:cubicBezTo>
                  <a:pt x="6222007" y="288131"/>
                  <a:pt x="6231135" y="292298"/>
                  <a:pt x="6237089" y="300633"/>
                </a:cubicBezTo>
                <a:cubicBezTo>
                  <a:pt x="6243042" y="308967"/>
                  <a:pt x="6246018" y="317897"/>
                  <a:pt x="6246018" y="327422"/>
                </a:cubicBezTo>
                <a:cubicBezTo>
                  <a:pt x="6246018" y="338931"/>
                  <a:pt x="6241553" y="348754"/>
                  <a:pt x="6232624" y="356890"/>
                </a:cubicBezTo>
                <a:cubicBezTo>
                  <a:pt x="6223694" y="365025"/>
                  <a:pt x="6211688" y="369094"/>
                  <a:pt x="6196607" y="369094"/>
                </a:cubicBezTo>
                <a:cubicBezTo>
                  <a:pt x="6186289" y="369094"/>
                  <a:pt x="6176466" y="367010"/>
                  <a:pt x="6167139" y="362843"/>
                </a:cubicBezTo>
                <a:cubicBezTo>
                  <a:pt x="6157813" y="358675"/>
                  <a:pt x="6149379" y="352623"/>
                  <a:pt x="6141839" y="344686"/>
                </a:cubicBezTo>
                <a:cubicBezTo>
                  <a:pt x="6134298" y="336748"/>
                  <a:pt x="6128345" y="326925"/>
                  <a:pt x="6123979" y="315218"/>
                </a:cubicBezTo>
                <a:cubicBezTo>
                  <a:pt x="6119614" y="303510"/>
                  <a:pt x="6117431" y="290115"/>
                  <a:pt x="6117431" y="275034"/>
                </a:cubicBezTo>
                <a:cubicBezTo>
                  <a:pt x="6117431" y="262334"/>
                  <a:pt x="6119614" y="250725"/>
                  <a:pt x="6123979" y="240208"/>
                </a:cubicBezTo>
                <a:cubicBezTo>
                  <a:pt x="6128345" y="229691"/>
                  <a:pt x="6134099" y="220662"/>
                  <a:pt x="6141243" y="213122"/>
                </a:cubicBezTo>
                <a:cubicBezTo>
                  <a:pt x="6148387" y="205581"/>
                  <a:pt x="6156721" y="199727"/>
                  <a:pt x="6166246" y="195560"/>
                </a:cubicBezTo>
                <a:cubicBezTo>
                  <a:pt x="6175771" y="191393"/>
                  <a:pt x="6185892" y="189309"/>
                  <a:pt x="6196607" y="189309"/>
                </a:cubicBezTo>
                <a:cubicBezTo>
                  <a:pt x="6207720" y="189309"/>
                  <a:pt x="6218733" y="191691"/>
                  <a:pt x="6229647" y="196453"/>
                </a:cubicBezTo>
                <a:cubicBezTo>
                  <a:pt x="6240561" y="201216"/>
                  <a:pt x="6252964" y="211137"/>
                  <a:pt x="6266854" y="226219"/>
                </a:cubicBezTo>
                <a:cubicBezTo>
                  <a:pt x="6268838" y="214709"/>
                  <a:pt x="6272807" y="206177"/>
                  <a:pt x="6278760" y="200620"/>
                </a:cubicBezTo>
                <a:cubicBezTo>
                  <a:pt x="6284714" y="195064"/>
                  <a:pt x="6291659" y="192286"/>
                  <a:pt x="6299596" y="192286"/>
                </a:cubicBezTo>
                <a:cubicBezTo>
                  <a:pt x="6310312" y="192286"/>
                  <a:pt x="6319142" y="196056"/>
                  <a:pt x="6326088" y="203597"/>
                </a:cubicBezTo>
                <a:cubicBezTo>
                  <a:pt x="6333033" y="211137"/>
                  <a:pt x="6339284" y="218876"/>
                  <a:pt x="6344840" y="226814"/>
                </a:cubicBezTo>
                <a:lnTo>
                  <a:pt x="6345435" y="228004"/>
                </a:lnTo>
                <a:lnTo>
                  <a:pt x="6345435" y="160139"/>
                </a:lnTo>
                <a:lnTo>
                  <a:pt x="6115645" y="160139"/>
                </a:lnTo>
                <a:lnTo>
                  <a:pt x="6105524" y="160139"/>
                </a:lnTo>
                <a:lnTo>
                  <a:pt x="5956101" y="160139"/>
                </a:lnTo>
                <a:lnTo>
                  <a:pt x="5956101" y="173236"/>
                </a:lnTo>
                <a:cubicBezTo>
                  <a:pt x="5975151" y="176411"/>
                  <a:pt x="5991820" y="181768"/>
                  <a:pt x="6006107" y="189309"/>
                </a:cubicBezTo>
                <a:cubicBezTo>
                  <a:pt x="6020395" y="196850"/>
                  <a:pt x="6032400" y="205680"/>
                  <a:pt x="6042124" y="215800"/>
                </a:cubicBezTo>
                <a:cubicBezTo>
                  <a:pt x="6051847" y="225921"/>
                  <a:pt x="6059090" y="236835"/>
                  <a:pt x="6063853" y="248543"/>
                </a:cubicBezTo>
                <a:cubicBezTo>
                  <a:pt x="6068615" y="260251"/>
                  <a:pt x="6070996" y="271859"/>
                  <a:pt x="6070996" y="283369"/>
                </a:cubicBezTo>
                <a:cubicBezTo>
                  <a:pt x="6070996" y="290115"/>
                  <a:pt x="6069905" y="297557"/>
                  <a:pt x="6067722" y="305693"/>
                </a:cubicBezTo>
                <a:cubicBezTo>
                  <a:pt x="6065539" y="313829"/>
                  <a:pt x="6062265" y="321667"/>
                  <a:pt x="6057899" y="329208"/>
                </a:cubicBezTo>
                <a:cubicBezTo>
                  <a:pt x="6053534" y="336748"/>
                  <a:pt x="6048077" y="342999"/>
                  <a:pt x="6041528" y="347960"/>
                </a:cubicBezTo>
                <a:cubicBezTo>
                  <a:pt x="6034980" y="352921"/>
                  <a:pt x="6027340" y="355401"/>
                  <a:pt x="6018609" y="355401"/>
                </a:cubicBezTo>
                <a:cubicBezTo>
                  <a:pt x="6010274" y="355401"/>
                  <a:pt x="6002138" y="352326"/>
                  <a:pt x="5994201" y="346174"/>
                </a:cubicBezTo>
                <a:cubicBezTo>
                  <a:pt x="5986264" y="340022"/>
                  <a:pt x="5982295" y="331390"/>
                  <a:pt x="5982295" y="320278"/>
                </a:cubicBezTo>
                <a:cubicBezTo>
                  <a:pt x="5982295" y="316706"/>
                  <a:pt x="5982989" y="312737"/>
                  <a:pt x="5984378" y="308372"/>
                </a:cubicBezTo>
                <a:cubicBezTo>
                  <a:pt x="5985767" y="304006"/>
                  <a:pt x="5987950" y="299839"/>
                  <a:pt x="5990927" y="295870"/>
                </a:cubicBezTo>
                <a:cubicBezTo>
                  <a:pt x="5993903" y="291902"/>
                  <a:pt x="5997673" y="288627"/>
                  <a:pt x="6002238" y="286048"/>
                </a:cubicBezTo>
                <a:cubicBezTo>
                  <a:pt x="6006802" y="283468"/>
                  <a:pt x="6012060" y="282178"/>
                  <a:pt x="6018014" y="282178"/>
                </a:cubicBezTo>
                <a:cubicBezTo>
                  <a:pt x="6021188" y="282178"/>
                  <a:pt x="6024760" y="282872"/>
                  <a:pt x="6028729" y="284261"/>
                </a:cubicBezTo>
                <a:cubicBezTo>
                  <a:pt x="6032698" y="285651"/>
                  <a:pt x="6036270" y="286941"/>
                  <a:pt x="6039445" y="288131"/>
                </a:cubicBezTo>
                <a:cubicBezTo>
                  <a:pt x="6042223" y="282575"/>
                  <a:pt x="6043612" y="276622"/>
                  <a:pt x="6043612" y="270272"/>
                </a:cubicBezTo>
                <a:cubicBezTo>
                  <a:pt x="6043612" y="262731"/>
                  <a:pt x="6041032" y="255587"/>
                  <a:pt x="6035873" y="248841"/>
                </a:cubicBezTo>
                <a:cubicBezTo>
                  <a:pt x="6030713" y="242093"/>
                  <a:pt x="6023967" y="236240"/>
                  <a:pt x="6015632" y="231279"/>
                </a:cubicBezTo>
                <a:cubicBezTo>
                  <a:pt x="6007298" y="226318"/>
                  <a:pt x="5997971" y="222448"/>
                  <a:pt x="5987653" y="219670"/>
                </a:cubicBezTo>
                <a:cubicBezTo>
                  <a:pt x="5977334" y="216892"/>
                  <a:pt x="5967214" y="215503"/>
                  <a:pt x="5957292" y="215503"/>
                </a:cubicBezTo>
                <a:lnTo>
                  <a:pt x="5956101" y="215503"/>
                </a:lnTo>
                <a:lnTo>
                  <a:pt x="5956101" y="469106"/>
                </a:lnTo>
                <a:lnTo>
                  <a:pt x="5937051" y="455414"/>
                </a:lnTo>
                <a:cubicBezTo>
                  <a:pt x="5923161" y="410964"/>
                  <a:pt x="5903118" y="377527"/>
                  <a:pt x="5876924" y="355104"/>
                </a:cubicBezTo>
                <a:cubicBezTo>
                  <a:pt x="5850731" y="332680"/>
                  <a:pt x="5820965" y="319286"/>
                  <a:pt x="5787628" y="314920"/>
                </a:cubicBezTo>
                <a:lnTo>
                  <a:pt x="5756076" y="273843"/>
                </a:lnTo>
                <a:lnTo>
                  <a:pt x="5924549" y="176808"/>
                </a:lnTo>
                <a:lnTo>
                  <a:pt x="5924549" y="160139"/>
                </a:lnTo>
                <a:lnTo>
                  <a:pt x="5746551" y="160139"/>
                </a:lnTo>
                <a:lnTo>
                  <a:pt x="5743574" y="160139"/>
                </a:lnTo>
                <a:lnTo>
                  <a:pt x="5697140" y="160139"/>
                </a:lnTo>
                <a:lnTo>
                  <a:pt x="5697140" y="469701"/>
                </a:lnTo>
                <a:lnTo>
                  <a:pt x="5665589" y="441126"/>
                </a:lnTo>
                <a:lnTo>
                  <a:pt x="5665589" y="318492"/>
                </a:lnTo>
                <a:cubicBezTo>
                  <a:pt x="5665589" y="315317"/>
                  <a:pt x="5664497" y="310951"/>
                  <a:pt x="5662314" y="305395"/>
                </a:cubicBezTo>
                <a:cubicBezTo>
                  <a:pt x="5660131" y="299839"/>
                  <a:pt x="5657254" y="294382"/>
                  <a:pt x="5653682" y="289024"/>
                </a:cubicBezTo>
                <a:cubicBezTo>
                  <a:pt x="5650110" y="283666"/>
                  <a:pt x="5646141" y="279003"/>
                  <a:pt x="5641776" y="275034"/>
                </a:cubicBezTo>
                <a:cubicBezTo>
                  <a:pt x="5637411" y="271065"/>
                  <a:pt x="5633045" y="269081"/>
                  <a:pt x="5628679" y="269081"/>
                </a:cubicBezTo>
                <a:cubicBezTo>
                  <a:pt x="5625107" y="269081"/>
                  <a:pt x="5621138" y="270470"/>
                  <a:pt x="5616773" y="273248"/>
                </a:cubicBezTo>
                <a:cubicBezTo>
                  <a:pt x="5612407" y="276026"/>
                  <a:pt x="5607744" y="279598"/>
                  <a:pt x="5602783" y="283964"/>
                </a:cubicBezTo>
                <a:cubicBezTo>
                  <a:pt x="5597822" y="288329"/>
                  <a:pt x="5592663" y="293489"/>
                  <a:pt x="5587305" y="299442"/>
                </a:cubicBezTo>
                <a:cubicBezTo>
                  <a:pt x="5581947" y="305395"/>
                  <a:pt x="5576490" y="311348"/>
                  <a:pt x="5570934" y="317301"/>
                </a:cubicBezTo>
                <a:cubicBezTo>
                  <a:pt x="5564981" y="323651"/>
                  <a:pt x="5559127" y="329902"/>
                  <a:pt x="5553372" y="336054"/>
                </a:cubicBezTo>
                <a:cubicBezTo>
                  <a:pt x="5547617" y="342205"/>
                  <a:pt x="5542061" y="347662"/>
                  <a:pt x="5536703" y="352425"/>
                </a:cubicBezTo>
                <a:cubicBezTo>
                  <a:pt x="5531346" y="357187"/>
                  <a:pt x="5526285" y="361057"/>
                  <a:pt x="5521523" y="364034"/>
                </a:cubicBezTo>
                <a:cubicBezTo>
                  <a:pt x="5516760" y="367010"/>
                  <a:pt x="5512395" y="368498"/>
                  <a:pt x="5508426" y="368498"/>
                </a:cubicBezTo>
                <a:cubicBezTo>
                  <a:pt x="5502473" y="368498"/>
                  <a:pt x="5496222" y="365919"/>
                  <a:pt x="5489674" y="360759"/>
                </a:cubicBezTo>
                <a:cubicBezTo>
                  <a:pt x="5483125" y="355600"/>
                  <a:pt x="5477073" y="349349"/>
                  <a:pt x="5471517" y="342007"/>
                </a:cubicBezTo>
                <a:cubicBezTo>
                  <a:pt x="5465961" y="334665"/>
                  <a:pt x="5461198" y="326925"/>
                  <a:pt x="5457229" y="318790"/>
                </a:cubicBezTo>
                <a:cubicBezTo>
                  <a:pt x="5453260" y="310654"/>
                  <a:pt x="5450879" y="303609"/>
                  <a:pt x="5450085" y="297656"/>
                </a:cubicBezTo>
                <a:lnTo>
                  <a:pt x="5473898" y="296465"/>
                </a:lnTo>
                <a:cubicBezTo>
                  <a:pt x="5476279" y="305593"/>
                  <a:pt x="5479653" y="311745"/>
                  <a:pt x="5484018" y="314920"/>
                </a:cubicBezTo>
                <a:cubicBezTo>
                  <a:pt x="5488384" y="318095"/>
                  <a:pt x="5490964" y="319683"/>
                  <a:pt x="5491757" y="319683"/>
                </a:cubicBezTo>
                <a:cubicBezTo>
                  <a:pt x="5494536" y="319683"/>
                  <a:pt x="5499496" y="316706"/>
                  <a:pt x="5506640" y="310753"/>
                </a:cubicBezTo>
                <a:cubicBezTo>
                  <a:pt x="5513784" y="304800"/>
                  <a:pt x="5521027" y="297855"/>
                  <a:pt x="5528369" y="289917"/>
                </a:cubicBezTo>
                <a:cubicBezTo>
                  <a:pt x="5535711" y="281979"/>
                  <a:pt x="5542161" y="274141"/>
                  <a:pt x="5547717" y="266402"/>
                </a:cubicBezTo>
                <a:cubicBezTo>
                  <a:pt x="5553273" y="258663"/>
                  <a:pt x="5556051" y="252809"/>
                  <a:pt x="5556051" y="248841"/>
                </a:cubicBezTo>
                <a:cubicBezTo>
                  <a:pt x="5556051" y="238125"/>
                  <a:pt x="5554364" y="229493"/>
                  <a:pt x="5550991" y="222944"/>
                </a:cubicBezTo>
                <a:cubicBezTo>
                  <a:pt x="5547617" y="216396"/>
                  <a:pt x="5543054" y="211137"/>
                  <a:pt x="5537299" y="207168"/>
                </a:cubicBezTo>
                <a:cubicBezTo>
                  <a:pt x="5531544" y="203200"/>
                  <a:pt x="5524995" y="200124"/>
                  <a:pt x="5517653" y="197941"/>
                </a:cubicBezTo>
                <a:cubicBezTo>
                  <a:pt x="5510311" y="195758"/>
                  <a:pt x="5502870" y="193675"/>
                  <a:pt x="5495329" y="191691"/>
                </a:cubicBezTo>
                <a:cubicBezTo>
                  <a:pt x="5487392" y="190103"/>
                  <a:pt x="5479752" y="188218"/>
                  <a:pt x="5472410" y="186035"/>
                </a:cubicBezTo>
                <a:cubicBezTo>
                  <a:pt x="5465068" y="183852"/>
                  <a:pt x="5457824" y="180578"/>
                  <a:pt x="5450681" y="176212"/>
                </a:cubicBezTo>
                <a:lnTo>
                  <a:pt x="5446514" y="160139"/>
                </a:lnTo>
                <a:lnTo>
                  <a:pt x="5438774" y="160139"/>
                </a:lnTo>
                <a:close/>
                <a:moveTo>
                  <a:pt x="7787878" y="73818"/>
                </a:moveTo>
                <a:cubicBezTo>
                  <a:pt x="7797402" y="78184"/>
                  <a:pt x="7804050" y="85328"/>
                  <a:pt x="7807820" y="95250"/>
                </a:cubicBezTo>
                <a:cubicBezTo>
                  <a:pt x="7811591" y="105172"/>
                  <a:pt x="7814468" y="114300"/>
                  <a:pt x="7816452" y="122634"/>
                </a:cubicBezTo>
                <a:cubicBezTo>
                  <a:pt x="7817246" y="124618"/>
                  <a:pt x="7817643" y="126206"/>
                  <a:pt x="7817643" y="127397"/>
                </a:cubicBezTo>
                <a:cubicBezTo>
                  <a:pt x="7817643" y="128587"/>
                  <a:pt x="7818040" y="129976"/>
                  <a:pt x="7818834" y="131564"/>
                </a:cubicBezTo>
                <a:lnTo>
                  <a:pt x="7838479" y="131564"/>
                </a:lnTo>
                <a:lnTo>
                  <a:pt x="7846814" y="131564"/>
                </a:lnTo>
                <a:lnTo>
                  <a:pt x="8181379" y="131564"/>
                </a:lnTo>
                <a:lnTo>
                  <a:pt x="8183760" y="131564"/>
                </a:lnTo>
                <a:lnTo>
                  <a:pt x="8495109" y="131564"/>
                </a:lnTo>
                <a:lnTo>
                  <a:pt x="8517135" y="160139"/>
                </a:lnTo>
                <a:lnTo>
                  <a:pt x="8453437" y="160139"/>
                </a:lnTo>
                <a:lnTo>
                  <a:pt x="8453437" y="470892"/>
                </a:lnTo>
                <a:lnTo>
                  <a:pt x="8434982" y="450651"/>
                </a:lnTo>
                <a:cubicBezTo>
                  <a:pt x="8434982" y="444301"/>
                  <a:pt x="8433196" y="435273"/>
                  <a:pt x="8429624" y="423565"/>
                </a:cubicBezTo>
                <a:cubicBezTo>
                  <a:pt x="8426052" y="411857"/>
                  <a:pt x="8421092" y="399851"/>
                  <a:pt x="8414741" y="387548"/>
                </a:cubicBezTo>
                <a:cubicBezTo>
                  <a:pt x="8408392" y="375245"/>
                  <a:pt x="8400851" y="363934"/>
                  <a:pt x="8392120" y="353615"/>
                </a:cubicBezTo>
                <a:cubicBezTo>
                  <a:pt x="8383389" y="343297"/>
                  <a:pt x="8373864" y="336351"/>
                  <a:pt x="8363545" y="332779"/>
                </a:cubicBezTo>
                <a:cubicBezTo>
                  <a:pt x="8361560" y="339923"/>
                  <a:pt x="8358484" y="346373"/>
                  <a:pt x="8354317" y="352127"/>
                </a:cubicBezTo>
                <a:cubicBezTo>
                  <a:pt x="8350150" y="357882"/>
                  <a:pt x="8345487" y="362843"/>
                  <a:pt x="8340327" y="367010"/>
                </a:cubicBezTo>
                <a:cubicBezTo>
                  <a:pt x="8335168" y="371177"/>
                  <a:pt x="8329612" y="374451"/>
                  <a:pt x="8323659" y="376833"/>
                </a:cubicBezTo>
                <a:cubicBezTo>
                  <a:pt x="8317705" y="379214"/>
                  <a:pt x="8311951" y="380405"/>
                  <a:pt x="8306395" y="380405"/>
                </a:cubicBezTo>
                <a:cubicBezTo>
                  <a:pt x="8292107" y="380405"/>
                  <a:pt x="8279804" y="375642"/>
                  <a:pt x="8269485" y="366117"/>
                </a:cubicBezTo>
                <a:cubicBezTo>
                  <a:pt x="8259166" y="356592"/>
                  <a:pt x="8254007" y="345281"/>
                  <a:pt x="8254007" y="332184"/>
                </a:cubicBezTo>
                <a:cubicBezTo>
                  <a:pt x="8254007" y="327025"/>
                  <a:pt x="8255099" y="321270"/>
                  <a:pt x="8257281" y="314920"/>
                </a:cubicBezTo>
                <a:cubicBezTo>
                  <a:pt x="8259464" y="308570"/>
                  <a:pt x="8263036" y="302716"/>
                  <a:pt x="8267997" y="297358"/>
                </a:cubicBezTo>
                <a:cubicBezTo>
                  <a:pt x="8272958" y="292001"/>
                  <a:pt x="8279209" y="287436"/>
                  <a:pt x="8286749" y="283666"/>
                </a:cubicBezTo>
                <a:cubicBezTo>
                  <a:pt x="8294290" y="279896"/>
                  <a:pt x="8303418" y="278011"/>
                  <a:pt x="8314134" y="278011"/>
                </a:cubicBezTo>
                <a:cubicBezTo>
                  <a:pt x="8318500" y="278011"/>
                  <a:pt x="8322667" y="278209"/>
                  <a:pt x="8326635" y="278606"/>
                </a:cubicBezTo>
                <a:cubicBezTo>
                  <a:pt x="8330604" y="279003"/>
                  <a:pt x="8334970" y="279797"/>
                  <a:pt x="8339732" y="280987"/>
                </a:cubicBezTo>
                <a:cubicBezTo>
                  <a:pt x="8341320" y="279797"/>
                  <a:pt x="8342510" y="277614"/>
                  <a:pt x="8343304" y="274439"/>
                </a:cubicBezTo>
                <a:cubicBezTo>
                  <a:pt x="8344098" y="271264"/>
                  <a:pt x="8344495" y="267692"/>
                  <a:pt x="8344495" y="263723"/>
                </a:cubicBezTo>
                <a:cubicBezTo>
                  <a:pt x="8344495" y="251420"/>
                  <a:pt x="8341220" y="241200"/>
                  <a:pt x="8334672" y="233065"/>
                </a:cubicBezTo>
                <a:cubicBezTo>
                  <a:pt x="8328123" y="224929"/>
                  <a:pt x="8319888" y="218281"/>
                  <a:pt x="8309966" y="213122"/>
                </a:cubicBezTo>
                <a:cubicBezTo>
                  <a:pt x="8300045" y="207962"/>
                  <a:pt x="8289330" y="203894"/>
                  <a:pt x="8277820" y="200918"/>
                </a:cubicBezTo>
                <a:cubicBezTo>
                  <a:pt x="8266310" y="197941"/>
                  <a:pt x="8255594" y="195461"/>
                  <a:pt x="8245672" y="193476"/>
                </a:cubicBezTo>
                <a:cubicBezTo>
                  <a:pt x="8239720" y="192286"/>
                  <a:pt x="8234164" y="191194"/>
                  <a:pt x="8229004" y="190202"/>
                </a:cubicBezTo>
                <a:cubicBezTo>
                  <a:pt x="8223845" y="189210"/>
                  <a:pt x="8219082" y="187920"/>
                  <a:pt x="8214716" y="186333"/>
                </a:cubicBezTo>
                <a:lnTo>
                  <a:pt x="8205192" y="160139"/>
                </a:lnTo>
                <a:lnTo>
                  <a:pt x="8204596" y="160139"/>
                </a:lnTo>
                <a:lnTo>
                  <a:pt x="8201024" y="160139"/>
                </a:lnTo>
                <a:lnTo>
                  <a:pt x="7869435" y="160139"/>
                </a:lnTo>
                <a:lnTo>
                  <a:pt x="7858124" y="160139"/>
                </a:lnTo>
                <a:lnTo>
                  <a:pt x="7819429" y="160139"/>
                </a:lnTo>
                <a:lnTo>
                  <a:pt x="7819429" y="469701"/>
                </a:lnTo>
                <a:lnTo>
                  <a:pt x="7787878" y="441126"/>
                </a:lnTo>
                <a:lnTo>
                  <a:pt x="7787878" y="270867"/>
                </a:lnTo>
                <a:cubicBezTo>
                  <a:pt x="7787878" y="266501"/>
                  <a:pt x="7786191" y="259655"/>
                  <a:pt x="7782817" y="250329"/>
                </a:cubicBezTo>
                <a:cubicBezTo>
                  <a:pt x="7779444" y="241002"/>
                  <a:pt x="7773788" y="231378"/>
                  <a:pt x="7765851" y="221456"/>
                </a:cubicBezTo>
                <a:cubicBezTo>
                  <a:pt x="7763866" y="216693"/>
                  <a:pt x="7760294" y="211633"/>
                  <a:pt x="7755135" y="206276"/>
                </a:cubicBezTo>
                <a:cubicBezTo>
                  <a:pt x="7749976" y="200918"/>
                  <a:pt x="7744023" y="195858"/>
                  <a:pt x="7737276" y="191095"/>
                </a:cubicBezTo>
                <a:cubicBezTo>
                  <a:pt x="7730529" y="186333"/>
                  <a:pt x="7723386" y="182463"/>
                  <a:pt x="7715844" y="179486"/>
                </a:cubicBezTo>
                <a:cubicBezTo>
                  <a:pt x="7708304" y="176510"/>
                  <a:pt x="7701160" y="175022"/>
                  <a:pt x="7694414" y="175022"/>
                </a:cubicBezTo>
                <a:cubicBezTo>
                  <a:pt x="7683301" y="175022"/>
                  <a:pt x="7672883" y="177800"/>
                  <a:pt x="7663160" y="183356"/>
                </a:cubicBezTo>
                <a:cubicBezTo>
                  <a:pt x="7653436" y="188912"/>
                  <a:pt x="7645796" y="198041"/>
                  <a:pt x="7640240" y="210740"/>
                </a:cubicBezTo>
                <a:cubicBezTo>
                  <a:pt x="7647384" y="208756"/>
                  <a:pt x="7654924" y="207764"/>
                  <a:pt x="7662862" y="207764"/>
                </a:cubicBezTo>
                <a:cubicBezTo>
                  <a:pt x="7686674" y="207764"/>
                  <a:pt x="7703442" y="212130"/>
                  <a:pt x="7713166" y="220861"/>
                </a:cubicBezTo>
                <a:cubicBezTo>
                  <a:pt x="7722890" y="229592"/>
                  <a:pt x="7727751" y="241697"/>
                  <a:pt x="7727751" y="257175"/>
                </a:cubicBezTo>
                <a:cubicBezTo>
                  <a:pt x="7727751" y="265906"/>
                  <a:pt x="7723187" y="279400"/>
                  <a:pt x="7714058" y="297656"/>
                </a:cubicBezTo>
                <a:cubicBezTo>
                  <a:pt x="7704930" y="315912"/>
                  <a:pt x="7690643" y="335756"/>
                  <a:pt x="7671196" y="357187"/>
                </a:cubicBezTo>
                <a:lnTo>
                  <a:pt x="7633692" y="314325"/>
                </a:lnTo>
                <a:lnTo>
                  <a:pt x="7637858" y="311944"/>
                </a:lnTo>
                <a:cubicBezTo>
                  <a:pt x="7641034" y="309562"/>
                  <a:pt x="7645400" y="306090"/>
                  <a:pt x="7650956" y="301525"/>
                </a:cubicBezTo>
                <a:cubicBezTo>
                  <a:pt x="7656512" y="296961"/>
                  <a:pt x="7662664" y="291108"/>
                  <a:pt x="7669410" y="283964"/>
                </a:cubicBezTo>
                <a:cubicBezTo>
                  <a:pt x="7678538" y="274439"/>
                  <a:pt x="7685087" y="266204"/>
                  <a:pt x="7689056" y="259258"/>
                </a:cubicBezTo>
                <a:cubicBezTo>
                  <a:pt x="7693024" y="252313"/>
                  <a:pt x="7695008" y="247253"/>
                  <a:pt x="7695008" y="244078"/>
                </a:cubicBezTo>
                <a:cubicBezTo>
                  <a:pt x="7695008" y="237728"/>
                  <a:pt x="7690842" y="234553"/>
                  <a:pt x="7682507" y="234553"/>
                </a:cubicBezTo>
                <a:cubicBezTo>
                  <a:pt x="7681316" y="234553"/>
                  <a:pt x="7678538" y="235545"/>
                  <a:pt x="7674172" y="237530"/>
                </a:cubicBezTo>
                <a:cubicBezTo>
                  <a:pt x="7669807" y="239514"/>
                  <a:pt x="7664846" y="241697"/>
                  <a:pt x="7659290" y="244078"/>
                </a:cubicBezTo>
                <a:cubicBezTo>
                  <a:pt x="7652543" y="247253"/>
                  <a:pt x="7646490" y="250229"/>
                  <a:pt x="7641133" y="253008"/>
                </a:cubicBezTo>
                <a:cubicBezTo>
                  <a:pt x="7635775" y="255786"/>
                  <a:pt x="7631112" y="257175"/>
                  <a:pt x="7627143" y="257175"/>
                </a:cubicBezTo>
                <a:cubicBezTo>
                  <a:pt x="7619206" y="257175"/>
                  <a:pt x="7612856" y="255786"/>
                  <a:pt x="7608093" y="253008"/>
                </a:cubicBezTo>
                <a:cubicBezTo>
                  <a:pt x="7603330" y="250229"/>
                  <a:pt x="7599560" y="246757"/>
                  <a:pt x="7596782" y="242590"/>
                </a:cubicBezTo>
                <a:cubicBezTo>
                  <a:pt x="7594004" y="238422"/>
                  <a:pt x="7592119" y="233858"/>
                  <a:pt x="7591126" y="228898"/>
                </a:cubicBezTo>
                <a:cubicBezTo>
                  <a:pt x="7590134" y="223936"/>
                  <a:pt x="7589638" y="219472"/>
                  <a:pt x="7589638" y="215503"/>
                </a:cubicBezTo>
                <a:cubicBezTo>
                  <a:pt x="7589638" y="209550"/>
                  <a:pt x="7590730" y="203200"/>
                  <a:pt x="7592912" y="196453"/>
                </a:cubicBezTo>
                <a:cubicBezTo>
                  <a:pt x="7595096" y="189706"/>
                  <a:pt x="7598767" y="182959"/>
                  <a:pt x="7603926" y="176212"/>
                </a:cubicBezTo>
                <a:cubicBezTo>
                  <a:pt x="7611070" y="166687"/>
                  <a:pt x="7618808" y="159246"/>
                  <a:pt x="7627143" y="153888"/>
                </a:cubicBezTo>
                <a:cubicBezTo>
                  <a:pt x="7635478" y="148530"/>
                  <a:pt x="7643514" y="144561"/>
                  <a:pt x="7651253" y="141982"/>
                </a:cubicBezTo>
                <a:cubicBezTo>
                  <a:pt x="7658992" y="139402"/>
                  <a:pt x="7665938" y="137716"/>
                  <a:pt x="7672089" y="136922"/>
                </a:cubicBezTo>
                <a:cubicBezTo>
                  <a:pt x="7678241" y="136128"/>
                  <a:pt x="7682904" y="135731"/>
                  <a:pt x="7686079" y="135731"/>
                </a:cubicBezTo>
                <a:lnTo>
                  <a:pt x="7689651" y="135731"/>
                </a:lnTo>
                <a:cubicBezTo>
                  <a:pt x="7701557" y="136128"/>
                  <a:pt x="7712272" y="138708"/>
                  <a:pt x="7721798" y="143470"/>
                </a:cubicBezTo>
                <a:cubicBezTo>
                  <a:pt x="7731322" y="148233"/>
                  <a:pt x="7740054" y="154285"/>
                  <a:pt x="7747992" y="161627"/>
                </a:cubicBezTo>
                <a:cubicBezTo>
                  <a:pt x="7755930" y="168969"/>
                  <a:pt x="7763172" y="177403"/>
                  <a:pt x="7769720" y="186928"/>
                </a:cubicBezTo>
                <a:cubicBezTo>
                  <a:pt x="7776268" y="196453"/>
                  <a:pt x="7782322" y="206375"/>
                  <a:pt x="7787878" y="216693"/>
                </a:cubicBezTo>
                <a:close/>
                <a:moveTo>
                  <a:pt x="417314" y="73818"/>
                </a:moveTo>
                <a:cubicBezTo>
                  <a:pt x="426046" y="78184"/>
                  <a:pt x="432395" y="85229"/>
                  <a:pt x="436364" y="94952"/>
                </a:cubicBezTo>
                <a:cubicBezTo>
                  <a:pt x="440333" y="104675"/>
                  <a:pt x="443310" y="113704"/>
                  <a:pt x="445294" y="122039"/>
                </a:cubicBezTo>
                <a:lnTo>
                  <a:pt x="448271" y="131564"/>
                </a:lnTo>
                <a:lnTo>
                  <a:pt x="475060" y="131564"/>
                </a:lnTo>
                <a:lnTo>
                  <a:pt x="478631" y="131564"/>
                </a:lnTo>
                <a:lnTo>
                  <a:pt x="836414" y="131564"/>
                </a:lnTo>
                <a:lnTo>
                  <a:pt x="847725" y="131564"/>
                </a:lnTo>
                <a:lnTo>
                  <a:pt x="1018580" y="131564"/>
                </a:lnTo>
                <a:lnTo>
                  <a:pt x="1036439" y="131564"/>
                </a:lnTo>
                <a:lnTo>
                  <a:pt x="1379935" y="131564"/>
                </a:lnTo>
                <a:lnTo>
                  <a:pt x="1388269" y="131564"/>
                </a:lnTo>
                <a:lnTo>
                  <a:pt x="1654374" y="131564"/>
                </a:lnTo>
                <a:lnTo>
                  <a:pt x="1677591" y="160139"/>
                </a:lnTo>
                <a:lnTo>
                  <a:pt x="1625799" y="160139"/>
                </a:lnTo>
                <a:lnTo>
                  <a:pt x="1625799" y="470892"/>
                </a:lnTo>
                <a:lnTo>
                  <a:pt x="1608535" y="454819"/>
                </a:lnTo>
                <a:cubicBezTo>
                  <a:pt x="1594644" y="410765"/>
                  <a:pt x="1573808" y="378023"/>
                  <a:pt x="1546027" y="356592"/>
                </a:cubicBezTo>
                <a:cubicBezTo>
                  <a:pt x="1518246" y="335161"/>
                  <a:pt x="1486297" y="321667"/>
                  <a:pt x="1450182" y="316111"/>
                </a:cubicBezTo>
                <a:lnTo>
                  <a:pt x="1416249" y="274439"/>
                </a:lnTo>
                <a:lnTo>
                  <a:pt x="1594247" y="176808"/>
                </a:lnTo>
                <a:lnTo>
                  <a:pt x="1594247" y="160139"/>
                </a:lnTo>
                <a:lnTo>
                  <a:pt x="1410296" y="160139"/>
                </a:lnTo>
                <a:lnTo>
                  <a:pt x="1399580" y="160139"/>
                </a:lnTo>
                <a:lnTo>
                  <a:pt x="1250752" y="160139"/>
                </a:lnTo>
                <a:lnTo>
                  <a:pt x="1250752" y="173236"/>
                </a:lnTo>
                <a:cubicBezTo>
                  <a:pt x="1269802" y="176411"/>
                  <a:pt x="1286470" y="181768"/>
                  <a:pt x="1300758" y="189309"/>
                </a:cubicBezTo>
                <a:cubicBezTo>
                  <a:pt x="1315046" y="196850"/>
                  <a:pt x="1327051" y="205680"/>
                  <a:pt x="1336774" y="215800"/>
                </a:cubicBezTo>
                <a:cubicBezTo>
                  <a:pt x="1346498" y="225921"/>
                  <a:pt x="1353741" y="236835"/>
                  <a:pt x="1358503" y="248543"/>
                </a:cubicBezTo>
                <a:cubicBezTo>
                  <a:pt x="1363265" y="260251"/>
                  <a:pt x="1365647" y="271859"/>
                  <a:pt x="1365647" y="283369"/>
                </a:cubicBezTo>
                <a:cubicBezTo>
                  <a:pt x="1365647" y="290115"/>
                  <a:pt x="1364556" y="297557"/>
                  <a:pt x="1362372" y="305693"/>
                </a:cubicBezTo>
                <a:cubicBezTo>
                  <a:pt x="1360190" y="313829"/>
                  <a:pt x="1356916" y="321667"/>
                  <a:pt x="1352550" y="329208"/>
                </a:cubicBezTo>
                <a:cubicBezTo>
                  <a:pt x="1348185" y="336748"/>
                  <a:pt x="1342728" y="342999"/>
                  <a:pt x="1336179" y="347960"/>
                </a:cubicBezTo>
                <a:cubicBezTo>
                  <a:pt x="1329630" y="352921"/>
                  <a:pt x="1321991" y="355401"/>
                  <a:pt x="1313259" y="355401"/>
                </a:cubicBezTo>
                <a:cubicBezTo>
                  <a:pt x="1304925" y="355401"/>
                  <a:pt x="1296789" y="352326"/>
                  <a:pt x="1288852" y="346174"/>
                </a:cubicBezTo>
                <a:cubicBezTo>
                  <a:pt x="1280914" y="340022"/>
                  <a:pt x="1276945" y="331390"/>
                  <a:pt x="1276945" y="320278"/>
                </a:cubicBezTo>
                <a:cubicBezTo>
                  <a:pt x="1276945" y="316706"/>
                  <a:pt x="1277640" y="312737"/>
                  <a:pt x="1279029" y="308372"/>
                </a:cubicBezTo>
                <a:cubicBezTo>
                  <a:pt x="1280418" y="304006"/>
                  <a:pt x="1282601" y="299839"/>
                  <a:pt x="1285577" y="295870"/>
                </a:cubicBezTo>
                <a:cubicBezTo>
                  <a:pt x="1288554" y="291902"/>
                  <a:pt x="1292324" y="288627"/>
                  <a:pt x="1296889" y="286048"/>
                </a:cubicBezTo>
                <a:cubicBezTo>
                  <a:pt x="1301453" y="283468"/>
                  <a:pt x="1306711" y="282178"/>
                  <a:pt x="1312664" y="282178"/>
                </a:cubicBezTo>
                <a:cubicBezTo>
                  <a:pt x="1315839" y="282178"/>
                  <a:pt x="1319411" y="282872"/>
                  <a:pt x="1323380" y="284261"/>
                </a:cubicBezTo>
                <a:cubicBezTo>
                  <a:pt x="1327348" y="285651"/>
                  <a:pt x="1330920" y="286941"/>
                  <a:pt x="1334096" y="288131"/>
                </a:cubicBezTo>
                <a:cubicBezTo>
                  <a:pt x="1336874" y="282575"/>
                  <a:pt x="1338263" y="276622"/>
                  <a:pt x="1338263" y="270272"/>
                </a:cubicBezTo>
                <a:cubicBezTo>
                  <a:pt x="1338263" y="262731"/>
                  <a:pt x="1335683" y="255587"/>
                  <a:pt x="1330523" y="248841"/>
                </a:cubicBezTo>
                <a:cubicBezTo>
                  <a:pt x="1325364" y="242093"/>
                  <a:pt x="1318617" y="236240"/>
                  <a:pt x="1310283" y="231279"/>
                </a:cubicBezTo>
                <a:cubicBezTo>
                  <a:pt x="1301949" y="226318"/>
                  <a:pt x="1292622" y="222448"/>
                  <a:pt x="1282303" y="219670"/>
                </a:cubicBezTo>
                <a:cubicBezTo>
                  <a:pt x="1271985" y="216892"/>
                  <a:pt x="1261864" y="215503"/>
                  <a:pt x="1251943" y="215503"/>
                </a:cubicBezTo>
                <a:lnTo>
                  <a:pt x="1250752" y="215503"/>
                </a:lnTo>
                <a:lnTo>
                  <a:pt x="1250752" y="469106"/>
                </a:lnTo>
                <a:lnTo>
                  <a:pt x="1231702" y="455414"/>
                </a:lnTo>
                <a:cubicBezTo>
                  <a:pt x="1217811" y="410964"/>
                  <a:pt x="1197769" y="377527"/>
                  <a:pt x="1171575" y="355104"/>
                </a:cubicBezTo>
                <a:cubicBezTo>
                  <a:pt x="1145381" y="332680"/>
                  <a:pt x="1115616" y="319286"/>
                  <a:pt x="1082278" y="314920"/>
                </a:cubicBezTo>
                <a:lnTo>
                  <a:pt x="1050727" y="273843"/>
                </a:lnTo>
                <a:lnTo>
                  <a:pt x="1219200" y="176808"/>
                </a:lnTo>
                <a:lnTo>
                  <a:pt x="1219200" y="160139"/>
                </a:lnTo>
                <a:lnTo>
                  <a:pt x="1058465" y="160139"/>
                </a:lnTo>
                <a:lnTo>
                  <a:pt x="1049536" y="160139"/>
                </a:lnTo>
                <a:cubicBezTo>
                  <a:pt x="1031280" y="163314"/>
                  <a:pt x="1013917" y="170557"/>
                  <a:pt x="997446" y="181868"/>
                </a:cubicBezTo>
                <a:cubicBezTo>
                  <a:pt x="980976" y="193179"/>
                  <a:pt x="965200" y="209550"/>
                  <a:pt x="950119" y="230981"/>
                </a:cubicBezTo>
                <a:cubicBezTo>
                  <a:pt x="946150" y="237728"/>
                  <a:pt x="942380" y="244475"/>
                  <a:pt x="938808" y="251222"/>
                </a:cubicBezTo>
                <a:cubicBezTo>
                  <a:pt x="935236" y="257969"/>
                  <a:pt x="932061" y="265311"/>
                  <a:pt x="929283" y="273248"/>
                </a:cubicBezTo>
                <a:cubicBezTo>
                  <a:pt x="926505" y="281186"/>
                  <a:pt x="924223" y="290016"/>
                  <a:pt x="922437" y="299740"/>
                </a:cubicBezTo>
                <a:cubicBezTo>
                  <a:pt x="920651" y="309463"/>
                  <a:pt x="919758" y="320278"/>
                  <a:pt x="919758" y="332184"/>
                </a:cubicBezTo>
                <a:cubicBezTo>
                  <a:pt x="919758" y="340916"/>
                  <a:pt x="921048" y="350440"/>
                  <a:pt x="923628" y="360759"/>
                </a:cubicBezTo>
                <a:cubicBezTo>
                  <a:pt x="926207" y="371078"/>
                  <a:pt x="929878" y="381297"/>
                  <a:pt x="934641" y="391418"/>
                </a:cubicBezTo>
                <a:cubicBezTo>
                  <a:pt x="939404" y="401538"/>
                  <a:pt x="945257" y="410765"/>
                  <a:pt x="952203" y="419100"/>
                </a:cubicBezTo>
                <a:cubicBezTo>
                  <a:pt x="959148" y="427434"/>
                  <a:pt x="967185" y="433983"/>
                  <a:pt x="976313" y="438745"/>
                </a:cubicBezTo>
                <a:cubicBezTo>
                  <a:pt x="974725" y="435570"/>
                  <a:pt x="973733" y="432395"/>
                  <a:pt x="973336" y="429220"/>
                </a:cubicBezTo>
                <a:cubicBezTo>
                  <a:pt x="972939" y="426045"/>
                  <a:pt x="972741" y="422870"/>
                  <a:pt x="972741" y="419695"/>
                </a:cubicBezTo>
                <a:cubicBezTo>
                  <a:pt x="972741" y="410567"/>
                  <a:pt x="975023" y="402828"/>
                  <a:pt x="979587" y="396478"/>
                </a:cubicBezTo>
                <a:cubicBezTo>
                  <a:pt x="984151" y="390128"/>
                  <a:pt x="990799" y="386755"/>
                  <a:pt x="999530" y="386358"/>
                </a:cubicBezTo>
                <a:cubicBezTo>
                  <a:pt x="1005483" y="386358"/>
                  <a:pt x="1010940" y="387350"/>
                  <a:pt x="1015901" y="389334"/>
                </a:cubicBezTo>
                <a:cubicBezTo>
                  <a:pt x="1020862" y="391318"/>
                  <a:pt x="1025129" y="394097"/>
                  <a:pt x="1028700" y="397669"/>
                </a:cubicBezTo>
                <a:cubicBezTo>
                  <a:pt x="1032272" y="401241"/>
                  <a:pt x="1035149" y="405408"/>
                  <a:pt x="1037332" y="410170"/>
                </a:cubicBezTo>
                <a:cubicBezTo>
                  <a:pt x="1039515" y="414933"/>
                  <a:pt x="1040607" y="419695"/>
                  <a:pt x="1040607" y="424458"/>
                </a:cubicBezTo>
                <a:cubicBezTo>
                  <a:pt x="1040607" y="428823"/>
                  <a:pt x="1039714" y="433288"/>
                  <a:pt x="1037928" y="437852"/>
                </a:cubicBezTo>
                <a:cubicBezTo>
                  <a:pt x="1036142" y="442416"/>
                  <a:pt x="1033363" y="446683"/>
                  <a:pt x="1029593" y="450651"/>
                </a:cubicBezTo>
                <a:cubicBezTo>
                  <a:pt x="1025823" y="454620"/>
                  <a:pt x="1020862" y="457795"/>
                  <a:pt x="1014710" y="460176"/>
                </a:cubicBezTo>
                <a:cubicBezTo>
                  <a:pt x="1008559" y="462558"/>
                  <a:pt x="1001117" y="463748"/>
                  <a:pt x="992386" y="463748"/>
                </a:cubicBezTo>
                <a:cubicBezTo>
                  <a:pt x="980480" y="463748"/>
                  <a:pt x="968475" y="460871"/>
                  <a:pt x="956369" y="455116"/>
                </a:cubicBezTo>
                <a:cubicBezTo>
                  <a:pt x="944265" y="449362"/>
                  <a:pt x="933351" y="440630"/>
                  <a:pt x="923628" y="428923"/>
                </a:cubicBezTo>
                <a:cubicBezTo>
                  <a:pt x="913904" y="417215"/>
                  <a:pt x="905768" y="402431"/>
                  <a:pt x="899220" y="384572"/>
                </a:cubicBezTo>
                <a:cubicBezTo>
                  <a:pt x="892671" y="366712"/>
                  <a:pt x="889199" y="345479"/>
                  <a:pt x="888802" y="320873"/>
                </a:cubicBezTo>
                <a:cubicBezTo>
                  <a:pt x="888008" y="284361"/>
                  <a:pt x="893961" y="252809"/>
                  <a:pt x="906661" y="226219"/>
                </a:cubicBezTo>
                <a:cubicBezTo>
                  <a:pt x="919361" y="199628"/>
                  <a:pt x="935831" y="177602"/>
                  <a:pt x="956072" y="160139"/>
                </a:cubicBezTo>
                <a:lnTo>
                  <a:pt x="868561" y="160139"/>
                </a:lnTo>
                <a:lnTo>
                  <a:pt x="856655" y="160139"/>
                </a:lnTo>
                <a:lnTo>
                  <a:pt x="677466" y="160139"/>
                </a:lnTo>
                <a:cubicBezTo>
                  <a:pt x="676672" y="160536"/>
                  <a:pt x="675878" y="160932"/>
                  <a:pt x="675084" y="161329"/>
                </a:cubicBezTo>
                <a:cubicBezTo>
                  <a:pt x="674291" y="161726"/>
                  <a:pt x="673497" y="162322"/>
                  <a:pt x="672703" y="163116"/>
                </a:cubicBezTo>
                <a:cubicBezTo>
                  <a:pt x="679450" y="175815"/>
                  <a:pt x="689471" y="186730"/>
                  <a:pt x="702766" y="195858"/>
                </a:cubicBezTo>
                <a:cubicBezTo>
                  <a:pt x="716062" y="204986"/>
                  <a:pt x="731639" y="209550"/>
                  <a:pt x="749499" y="209550"/>
                </a:cubicBezTo>
                <a:cubicBezTo>
                  <a:pt x="757833" y="209550"/>
                  <a:pt x="774303" y="206573"/>
                  <a:pt x="798909" y="200620"/>
                </a:cubicBezTo>
                <a:lnTo>
                  <a:pt x="837010" y="253008"/>
                </a:lnTo>
                <a:cubicBezTo>
                  <a:pt x="819150" y="268089"/>
                  <a:pt x="806152" y="285254"/>
                  <a:pt x="798016" y="304502"/>
                </a:cubicBezTo>
                <a:cubicBezTo>
                  <a:pt x="789881" y="323751"/>
                  <a:pt x="785812" y="344884"/>
                  <a:pt x="785812" y="367903"/>
                </a:cubicBezTo>
                <a:cubicBezTo>
                  <a:pt x="785812" y="387350"/>
                  <a:pt x="787301" y="404217"/>
                  <a:pt x="790277" y="418504"/>
                </a:cubicBezTo>
                <a:cubicBezTo>
                  <a:pt x="793254" y="432792"/>
                  <a:pt x="796330" y="445889"/>
                  <a:pt x="799505" y="457795"/>
                </a:cubicBezTo>
                <a:lnTo>
                  <a:pt x="800696" y="467915"/>
                </a:lnTo>
                <a:lnTo>
                  <a:pt x="779264" y="455414"/>
                </a:lnTo>
                <a:cubicBezTo>
                  <a:pt x="772517" y="433983"/>
                  <a:pt x="766961" y="413047"/>
                  <a:pt x="762596" y="392609"/>
                </a:cubicBezTo>
                <a:cubicBezTo>
                  <a:pt x="758230" y="372169"/>
                  <a:pt x="756047" y="351234"/>
                  <a:pt x="756047" y="329803"/>
                </a:cubicBezTo>
                <a:cubicBezTo>
                  <a:pt x="756841" y="322262"/>
                  <a:pt x="757733" y="315317"/>
                  <a:pt x="758726" y="308967"/>
                </a:cubicBezTo>
                <a:cubicBezTo>
                  <a:pt x="759718" y="302617"/>
                  <a:pt x="761107" y="296366"/>
                  <a:pt x="762893" y="290215"/>
                </a:cubicBezTo>
                <a:cubicBezTo>
                  <a:pt x="764679" y="284063"/>
                  <a:pt x="766862" y="277812"/>
                  <a:pt x="769442" y="271462"/>
                </a:cubicBezTo>
                <a:cubicBezTo>
                  <a:pt x="772021" y="265112"/>
                  <a:pt x="775097" y="257969"/>
                  <a:pt x="778669" y="250031"/>
                </a:cubicBezTo>
                <a:lnTo>
                  <a:pt x="767953" y="250031"/>
                </a:lnTo>
                <a:cubicBezTo>
                  <a:pt x="742950" y="250031"/>
                  <a:pt x="720824" y="243185"/>
                  <a:pt x="701576" y="229493"/>
                </a:cubicBezTo>
                <a:cubicBezTo>
                  <a:pt x="682327" y="215800"/>
                  <a:pt x="667147" y="198239"/>
                  <a:pt x="656035" y="176808"/>
                </a:cubicBezTo>
                <a:cubicBezTo>
                  <a:pt x="648097" y="182364"/>
                  <a:pt x="640954" y="188615"/>
                  <a:pt x="634603" y="195560"/>
                </a:cubicBezTo>
                <a:cubicBezTo>
                  <a:pt x="628253" y="202505"/>
                  <a:pt x="622697" y="209550"/>
                  <a:pt x="617934" y="216693"/>
                </a:cubicBezTo>
                <a:cubicBezTo>
                  <a:pt x="613172" y="223837"/>
                  <a:pt x="609501" y="230882"/>
                  <a:pt x="606921" y="237827"/>
                </a:cubicBezTo>
                <a:cubicBezTo>
                  <a:pt x="604342" y="244772"/>
                  <a:pt x="603052" y="250825"/>
                  <a:pt x="603052" y="255984"/>
                </a:cubicBezTo>
                <a:cubicBezTo>
                  <a:pt x="603052" y="264715"/>
                  <a:pt x="605334" y="271264"/>
                  <a:pt x="609898" y="275629"/>
                </a:cubicBezTo>
                <a:cubicBezTo>
                  <a:pt x="614462" y="279995"/>
                  <a:pt x="620316" y="282178"/>
                  <a:pt x="627460" y="282178"/>
                </a:cubicBezTo>
                <a:cubicBezTo>
                  <a:pt x="636588" y="282178"/>
                  <a:pt x="646807" y="278904"/>
                  <a:pt x="658118" y="272355"/>
                </a:cubicBezTo>
                <a:cubicBezTo>
                  <a:pt x="669429" y="265807"/>
                  <a:pt x="680244" y="256579"/>
                  <a:pt x="690562" y="244673"/>
                </a:cubicBezTo>
                <a:cubicBezTo>
                  <a:pt x="706835" y="256183"/>
                  <a:pt x="718344" y="268386"/>
                  <a:pt x="725091" y="281285"/>
                </a:cubicBezTo>
                <a:cubicBezTo>
                  <a:pt x="731838" y="294183"/>
                  <a:pt x="735211" y="307975"/>
                  <a:pt x="735211" y="322659"/>
                </a:cubicBezTo>
                <a:cubicBezTo>
                  <a:pt x="735211" y="333772"/>
                  <a:pt x="733524" y="344388"/>
                  <a:pt x="730151" y="354508"/>
                </a:cubicBezTo>
                <a:cubicBezTo>
                  <a:pt x="726778" y="364629"/>
                  <a:pt x="721618" y="373558"/>
                  <a:pt x="714673" y="381297"/>
                </a:cubicBezTo>
                <a:cubicBezTo>
                  <a:pt x="707728" y="389037"/>
                  <a:pt x="699194" y="395287"/>
                  <a:pt x="689074" y="400050"/>
                </a:cubicBezTo>
                <a:cubicBezTo>
                  <a:pt x="678954" y="404812"/>
                  <a:pt x="667346" y="407193"/>
                  <a:pt x="654249" y="407193"/>
                </a:cubicBezTo>
                <a:cubicBezTo>
                  <a:pt x="629642" y="407193"/>
                  <a:pt x="608310" y="400943"/>
                  <a:pt x="590252" y="388441"/>
                </a:cubicBezTo>
                <a:cubicBezTo>
                  <a:pt x="572194" y="375940"/>
                  <a:pt x="557113" y="359469"/>
                  <a:pt x="545009" y="339030"/>
                </a:cubicBezTo>
                <a:cubicBezTo>
                  <a:pt x="532904" y="318591"/>
                  <a:pt x="523875" y="295473"/>
                  <a:pt x="517922" y="269676"/>
                </a:cubicBezTo>
                <a:cubicBezTo>
                  <a:pt x="511969" y="243880"/>
                  <a:pt x="508992" y="217487"/>
                  <a:pt x="508992" y="190500"/>
                </a:cubicBezTo>
                <a:cubicBezTo>
                  <a:pt x="508992" y="187722"/>
                  <a:pt x="508992" y="184745"/>
                  <a:pt x="508992" y="181570"/>
                </a:cubicBezTo>
                <a:cubicBezTo>
                  <a:pt x="508992" y="178395"/>
                  <a:pt x="509389" y="174625"/>
                  <a:pt x="510183" y="170259"/>
                </a:cubicBezTo>
                <a:lnTo>
                  <a:pt x="531614" y="182165"/>
                </a:lnTo>
                <a:cubicBezTo>
                  <a:pt x="531614" y="207962"/>
                  <a:pt x="534591" y="231973"/>
                  <a:pt x="540544" y="254198"/>
                </a:cubicBezTo>
                <a:cubicBezTo>
                  <a:pt x="546497" y="276423"/>
                  <a:pt x="554732" y="295771"/>
                  <a:pt x="565249" y="312241"/>
                </a:cubicBezTo>
                <a:cubicBezTo>
                  <a:pt x="575766" y="328712"/>
                  <a:pt x="588169" y="341610"/>
                  <a:pt x="602456" y="350936"/>
                </a:cubicBezTo>
                <a:cubicBezTo>
                  <a:pt x="616744" y="360263"/>
                  <a:pt x="632222" y="364926"/>
                  <a:pt x="648891" y="364926"/>
                </a:cubicBezTo>
                <a:cubicBezTo>
                  <a:pt x="659210" y="364926"/>
                  <a:pt x="668040" y="363537"/>
                  <a:pt x="675382" y="360759"/>
                </a:cubicBezTo>
                <a:cubicBezTo>
                  <a:pt x="682724" y="357981"/>
                  <a:pt x="688776" y="354409"/>
                  <a:pt x="693539" y="350043"/>
                </a:cubicBezTo>
                <a:cubicBezTo>
                  <a:pt x="698302" y="345678"/>
                  <a:pt x="701874" y="340717"/>
                  <a:pt x="704255" y="335161"/>
                </a:cubicBezTo>
                <a:cubicBezTo>
                  <a:pt x="706636" y="329605"/>
                  <a:pt x="707826" y="324048"/>
                  <a:pt x="707826" y="318492"/>
                </a:cubicBezTo>
                <a:cubicBezTo>
                  <a:pt x="707826" y="314523"/>
                  <a:pt x="707231" y="310951"/>
                  <a:pt x="706041" y="307776"/>
                </a:cubicBezTo>
                <a:cubicBezTo>
                  <a:pt x="704850" y="304601"/>
                  <a:pt x="703659" y="301426"/>
                  <a:pt x="702469" y="298251"/>
                </a:cubicBezTo>
                <a:lnTo>
                  <a:pt x="703064" y="298251"/>
                </a:lnTo>
                <a:lnTo>
                  <a:pt x="702469" y="297656"/>
                </a:lnTo>
                <a:cubicBezTo>
                  <a:pt x="698897" y="299243"/>
                  <a:pt x="694730" y="301129"/>
                  <a:pt x="689967" y="303312"/>
                </a:cubicBezTo>
                <a:cubicBezTo>
                  <a:pt x="685205" y="305494"/>
                  <a:pt x="680144" y="307677"/>
                  <a:pt x="674787" y="309860"/>
                </a:cubicBezTo>
                <a:cubicBezTo>
                  <a:pt x="669429" y="312043"/>
                  <a:pt x="664071" y="313829"/>
                  <a:pt x="658713" y="315218"/>
                </a:cubicBezTo>
                <a:cubicBezTo>
                  <a:pt x="653356" y="316607"/>
                  <a:pt x="648295" y="317301"/>
                  <a:pt x="643533" y="317301"/>
                </a:cubicBezTo>
                <a:cubicBezTo>
                  <a:pt x="635992" y="317301"/>
                  <a:pt x="627956" y="315714"/>
                  <a:pt x="619423" y="312539"/>
                </a:cubicBezTo>
                <a:cubicBezTo>
                  <a:pt x="610890" y="309364"/>
                  <a:pt x="603052" y="304403"/>
                  <a:pt x="595908" y="297656"/>
                </a:cubicBezTo>
                <a:cubicBezTo>
                  <a:pt x="588764" y="290909"/>
                  <a:pt x="582811" y="282475"/>
                  <a:pt x="578049" y="272355"/>
                </a:cubicBezTo>
                <a:cubicBezTo>
                  <a:pt x="573286" y="262235"/>
                  <a:pt x="570905" y="250031"/>
                  <a:pt x="570905" y="235743"/>
                </a:cubicBezTo>
                <a:cubicBezTo>
                  <a:pt x="570905" y="228203"/>
                  <a:pt x="572096" y="220762"/>
                  <a:pt x="574477" y="213419"/>
                </a:cubicBezTo>
                <a:cubicBezTo>
                  <a:pt x="576858" y="206077"/>
                  <a:pt x="579835" y="199132"/>
                  <a:pt x="583406" y="192584"/>
                </a:cubicBezTo>
                <a:cubicBezTo>
                  <a:pt x="586979" y="186035"/>
                  <a:pt x="591046" y="180082"/>
                  <a:pt x="595611" y="174724"/>
                </a:cubicBezTo>
                <a:cubicBezTo>
                  <a:pt x="600175" y="169366"/>
                  <a:pt x="604838" y="164504"/>
                  <a:pt x="609600" y="160139"/>
                </a:cubicBezTo>
                <a:lnTo>
                  <a:pt x="501254" y="160139"/>
                </a:lnTo>
                <a:lnTo>
                  <a:pt x="494705" y="160139"/>
                </a:lnTo>
                <a:lnTo>
                  <a:pt x="448865" y="160139"/>
                </a:lnTo>
                <a:lnTo>
                  <a:pt x="448865" y="469701"/>
                </a:lnTo>
                <a:lnTo>
                  <a:pt x="417314" y="441126"/>
                </a:lnTo>
                <a:lnTo>
                  <a:pt x="417314" y="206573"/>
                </a:lnTo>
                <a:cubicBezTo>
                  <a:pt x="417314" y="203795"/>
                  <a:pt x="416322" y="200025"/>
                  <a:pt x="414338" y="195262"/>
                </a:cubicBezTo>
                <a:cubicBezTo>
                  <a:pt x="412354" y="190500"/>
                  <a:pt x="409873" y="185737"/>
                  <a:pt x="406896" y="180975"/>
                </a:cubicBezTo>
                <a:cubicBezTo>
                  <a:pt x="403919" y="176212"/>
                  <a:pt x="400645" y="171847"/>
                  <a:pt x="397073" y="167878"/>
                </a:cubicBezTo>
                <a:cubicBezTo>
                  <a:pt x="393502" y="163909"/>
                  <a:pt x="390327" y="161329"/>
                  <a:pt x="387548" y="160139"/>
                </a:cubicBezTo>
                <a:lnTo>
                  <a:pt x="338733" y="160139"/>
                </a:lnTo>
                <a:lnTo>
                  <a:pt x="338733" y="469106"/>
                </a:lnTo>
                <a:lnTo>
                  <a:pt x="317302" y="452437"/>
                </a:lnTo>
                <a:cubicBezTo>
                  <a:pt x="317302" y="398462"/>
                  <a:pt x="301228" y="358973"/>
                  <a:pt x="269081" y="333970"/>
                </a:cubicBezTo>
                <a:cubicBezTo>
                  <a:pt x="260747" y="354211"/>
                  <a:pt x="249337" y="368994"/>
                  <a:pt x="234851" y="378321"/>
                </a:cubicBezTo>
                <a:cubicBezTo>
                  <a:pt x="220365" y="387647"/>
                  <a:pt x="203398" y="392311"/>
                  <a:pt x="183952" y="392311"/>
                </a:cubicBezTo>
                <a:cubicBezTo>
                  <a:pt x="160536" y="392311"/>
                  <a:pt x="140097" y="385762"/>
                  <a:pt x="122635" y="372666"/>
                </a:cubicBezTo>
                <a:cubicBezTo>
                  <a:pt x="105172" y="359568"/>
                  <a:pt x="89992" y="342801"/>
                  <a:pt x="77093" y="322361"/>
                </a:cubicBezTo>
                <a:cubicBezTo>
                  <a:pt x="64195" y="301922"/>
                  <a:pt x="53380" y="279300"/>
                  <a:pt x="44649" y="254496"/>
                </a:cubicBezTo>
                <a:cubicBezTo>
                  <a:pt x="35917" y="229691"/>
                  <a:pt x="28972" y="205383"/>
                  <a:pt x="23813" y="181570"/>
                </a:cubicBezTo>
                <a:lnTo>
                  <a:pt x="43458" y="190500"/>
                </a:lnTo>
                <a:cubicBezTo>
                  <a:pt x="51792" y="218678"/>
                  <a:pt x="61218" y="242689"/>
                  <a:pt x="71735" y="262533"/>
                </a:cubicBezTo>
                <a:cubicBezTo>
                  <a:pt x="82252" y="282376"/>
                  <a:pt x="93464" y="298648"/>
                  <a:pt x="105370" y="311348"/>
                </a:cubicBezTo>
                <a:cubicBezTo>
                  <a:pt x="117277" y="324048"/>
                  <a:pt x="129481" y="333275"/>
                  <a:pt x="141982" y="339030"/>
                </a:cubicBezTo>
                <a:cubicBezTo>
                  <a:pt x="154484" y="344785"/>
                  <a:pt x="166688" y="347662"/>
                  <a:pt x="178594" y="347662"/>
                </a:cubicBezTo>
                <a:cubicBezTo>
                  <a:pt x="190500" y="347662"/>
                  <a:pt x="200918" y="345777"/>
                  <a:pt x="209848" y="342007"/>
                </a:cubicBezTo>
                <a:cubicBezTo>
                  <a:pt x="218778" y="338236"/>
                  <a:pt x="226219" y="333275"/>
                  <a:pt x="232172" y="327124"/>
                </a:cubicBezTo>
                <a:cubicBezTo>
                  <a:pt x="238125" y="320973"/>
                  <a:pt x="242590" y="313829"/>
                  <a:pt x="245566" y="305693"/>
                </a:cubicBezTo>
                <a:cubicBezTo>
                  <a:pt x="248543" y="297557"/>
                  <a:pt x="250031" y="289123"/>
                  <a:pt x="250031" y="280392"/>
                </a:cubicBezTo>
                <a:cubicBezTo>
                  <a:pt x="250031" y="273645"/>
                  <a:pt x="248940" y="267097"/>
                  <a:pt x="246757" y="260747"/>
                </a:cubicBezTo>
                <a:cubicBezTo>
                  <a:pt x="244574" y="254397"/>
                  <a:pt x="241399" y="248741"/>
                  <a:pt x="237232" y="243780"/>
                </a:cubicBezTo>
                <a:cubicBezTo>
                  <a:pt x="233065" y="238819"/>
                  <a:pt x="228203" y="234851"/>
                  <a:pt x="222647" y="231874"/>
                </a:cubicBezTo>
                <a:cubicBezTo>
                  <a:pt x="217091" y="228898"/>
                  <a:pt x="210939" y="227409"/>
                  <a:pt x="204192" y="227409"/>
                </a:cubicBezTo>
                <a:cubicBezTo>
                  <a:pt x="201811" y="227409"/>
                  <a:pt x="200720" y="227310"/>
                  <a:pt x="200918" y="227111"/>
                </a:cubicBezTo>
                <a:cubicBezTo>
                  <a:pt x="201116" y="226913"/>
                  <a:pt x="201017" y="227012"/>
                  <a:pt x="200620" y="227409"/>
                </a:cubicBezTo>
                <a:cubicBezTo>
                  <a:pt x="203795" y="233362"/>
                  <a:pt x="205383" y="239911"/>
                  <a:pt x="205383" y="247054"/>
                </a:cubicBezTo>
                <a:cubicBezTo>
                  <a:pt x="205383" y="257373"/>
                  <a:pt x="202010" y="266303"/>
                  <a:pt x="195263" y="273843"/>
                </a:cubicBezTo>
                <a:cubicBezTo>
                  <a:pt x="188516" y="281384"/>
                  <a:pt x="178792" y="285154"/>
                  <a:pt x="166092" y="285154"/>
                </a:cubicBezTo>
                <a:cubicBezTo>
                  <a:pt x="154583" y="285154"/>
                  <a:pt x="144363" y="280888"/>
                  <a:pt x="135434" y="272355"/>
                </a:cubicBezTo>
                <a:cubicBezTo>
                  <a:pt x="126504" y="263823"/>
                  <a:pt x="122039" y="253206"/>
                  <a:pt x="122039" y="240506"/>
                </a:cubicBezTo>
                <a:cubicBezTo>
                  <a:pt x="122039" y="232965"/>
                  <a:pt x="123627" y="225722"/>
                  <a:pt x="126802" y="218777"/>
                </a:cubicBezTo>
                <a:cubicBezTo>
                  <a:pt x="129977" y="211832"/>
                  <a:pt x="134441" y="205779"/>
                  <a:pt x="140196" y="200620"/>
                </a:cubicBezTo>
                <a:cubicBezTo>
                  <a:pt x="145951" y="195461"/>
                  <a:pt x="152698" y="191393"/>
                  <a:pt x="160437" y="188416"/>
                </a:cubicBezTo>
                <a:cubicBezTo>
                  <a:pt x="168176" y="185440"/>
                  <a:pt x="176609" y="183951"/>
                  <a:pt x="185738" y="183951"/>
                </a:cubicBezTo>
                <a:cubicBezTo>
                  <a:pt x="193675" y="183951"/>
                  <a:pt x="202406" y="185837"/>
                  <a:pt x="211931" y="189607"/>
                </a:cubicBezTo>
                <a:cubicBezTo>
                  <a:pt x="221456" y="193377"/>
                  <a:pt x="230684" y="199231"/>
                  <a:pt x="239613" y="207168"/>
                </a:cubicBezTo>
                <a:cubicBezTo>
                  <a:pt x="248543" y="215106"/>
                  <a:pt x="256679" y="225623"/>
                  <a:pt x="264021" y="238720"/>
                </a:cubicBezTo>
                <a:cubicBezTo>
                  <a:pt x="271363" y="251817"/>
                  <a:pt x="276622" y="267493"/>
                  <a:pt x="279797" y="285750"/>
                </a:cubicBezTo>
                <a:cubicBezTo>
                  <a:pt x="280591" y="290909"/>
                  <a:pt x="282277" y="296168"/>
                  <a:pt x="284857" y="301525"/>
                </a:cubicBezTo>
                <a:cubicBezTo>
                  <a:pt x="287437" y="306884"/>
                  <a:pt x="290314" y="312142"/>
                  <a:pt x="293489" y="317301"/>
                </a:cubicBezTo>
                <a:cubicBezTo>
                  <a:pt x="295870" y="320873"/>
                  <a:pt x="298252" y="324743"/>
                  <a:pt x="300633" y="328910"/>
                </a:cubicBezTo>
                <a:cubicBezTo>
                  <a:pt x="303014" y="333077"/>
                  <a:pt x="304602" y="336351"/>
                  <a:pt x="305395" y="338733"/>
                </a:cubicBezTo>
                <a:lnTo>
                  <a:pt x="307776" y="343495"/>
                </a:lnTo>
                <a:lnTo>
                  <a:pt x="307776" y="160139"/>
                </a:lnTo>
                <a:lnTo>
                  <a:pt x="19645" y="160139"/>
                </a:lnTo>
                <a:lnTo>
                  <a:pt x="0" y="131564"/>
                </a:lnTo>
                <a:lnTo>
                  <a:pt x="392311" y="131564"/>
                </a:lnTo>
                <a:cubicBezTo>
                  <a:pt x="399852" y="136723"/>
                  <a:pt x="405408" y="140990"/>
                  <a:pt x="408980" y="144363"/>
                </a:cubicBezTo>
                <a:cubicBezTo>
                  <a:pt x="412552" y="147736"/>
                  <a:pt x="415330" y="151805"/>
                  <a:pt x="417314" y="156567"/>
                </a:cubicBezTo>
                <a:close/>
                <a:moveTo>
                  <a:pt x="7489030" y="73223"/>
                </a:moveTo>
                <a:cubicBezTo>
                  <a:pt x="7496968" y="77986"/>
                  <a:pt x="7503020" y="85328"/>
                  <a:pt x="7507188" y="95250"/>
                </a:cubicBezTo>
                <a:cubicBezTo>
                  <a:pt x="7511354" y="105172"/>
                  <a:pt x="7514430" y="114101"/>
                  <a:pt x="7516415" y="122039"/>
                </a:cubicBezTo>
                <a:lnTo>
                  <a:pt x="7519392" y="131564"/>
                </a:lnTo>
                <a:lnTo>
                  <a:pt x="7564040" y="131564"/>
                </a:lnTo>
                <a:lnTo>
                  <a:pt x="7586662" y="160139"/>
                </a:lnTo>
                <a:lnTo>
                  <a:pt x="7519986" y="160139"/>
                </a:lnTo>
                <a:lnTo>
                  <a:pt x="7519986" y="469701"/>
                </a:lnTo>
                <a:lnTo>
                  <a:pt x="7489030" y="441126"/>
                </a:lnTo>
                <a:lnTo>
                  <a:pt x="7489030" y="206573"/>
                </a:lnTo>
                <a:cubicBezTo>
                  <a:pt x="7489030" y="203795"/>
                  <a:pt x="7487939" y="200025"/>
                  <a:pt x="7485756" y="195262"/>
                </a:cubicBezTo>
                <a:cubicBezTo>
                  <a:pt x="7483573" y="190500"/>
                  <a:pt x="7480894" y="185737"/>
                  <a:pt x="7477720" y="180975"/>
                </a:cubicBezTo>
                <a:cubicBezTo>
                  <a:pt x="7474544" y="176212"/>
                  <a:pt x="7471270" y="171847"/>
                  <a:pt x="7467897" y="167878"/>
                </a:cubicBezTo>
                <a:cubicBezTo>
                  <a:pt x="7464523" y="163909"/>
                  <a:pt x="7461448" y="161329"/>
                  <a:pt x="7458670" y="160139"/>
                </a:cubicBezTo>
                <a:lnTo>
                  <a:pt x="7458074" y="160139"/>
                </a:lnTo>
                <a:lnTo>
                  <a:pt x="7432476" y="160139"/>
                </a:lnTo>
                <a:lnTo>
                  <a:pt x="7406878" y="160139"/>
                </a:lnTo>
                <a:cubicBezTo>
                  <a:pt x="7411243" y="166886"/>
                  <a:pt x="7414814" y="174526"/>
                  <a:pt x="7417593" y="183058"/>
                </a:cubicBezTo>
                <a:cubicBezTo>
                  <a:pt x="7420372" y="191591"/>
                  <a:pt x="7421760" y="199826"/>
                  <a:pt x="7421760" y="207764"/>
                </a:cubicBezTo>
                <a:cubicBezTo>
                  <a:pt x="7421760" y="210939"/>
                  <a:pt x="7421562" y="214114"/>
                  <a:pt x="7421165" y="217289"/>
                </a:cubicBezTo>
                <a:cubicBezTo>
                  <a:pt x="7420768" y="220464"/>
                  <a:pt x="7420172" y="223639"/>
                  <a:pt x="7419379" y="226814"/>
                </a:cubicBezTo>
                <a:cubicBezTo>
                  <a:pt x="7419379" y="226814"/>
                  <a:pt x="7419577" y="226616"/>
                  <a:pt x="7419974" y="226219"/>
                </a:cubicBezTo>
                <a:cubicBezTo>
                  <a:pt x="7419180" y="227012"/>
                  <a:pt x="7418784" y="227608"/>
                  <a:pt x="7418784" y="228004"/>
                </a:cubicBezTo>
                <a:lnTo>
                  <a:pt x="7414021" y="241101"/>
                </a:lnTo>
                <a:cubicBezTo>
                  <a:pt x="7413624" y="242689"/>
                  <a:pt x="7413028" y="243880"/>
                  <a:pt x="7412235" y="244673"/>
                </a:cubicBezTo>
                <a:cubicBezTo>
                  <a:pt x="7412235" y="245070"/>
                  <a:pt x="7412037" y="245268"/>
                  <a:pt x="7411640" y="245268"/>
                </a:cubicBezTo>
                <a:lnTo>
                  <a:pt x="7411640" y="246459"/>
                </a:lnTo>
                <a:lnTo>
                  <a:pt x="7411044" y="466725"/>
                </a:lnTo>
                <a:lnTo>
                  <a:pt x="7396162" y="457200"/>
                </a:lnTo>
                <a:lnTo>
                  <a:pt x="7393780" y="450651"/>
                </a:lnTo>
                <a:cubicBezTo>
                  <a:pt x="7393384" y="449461"/>
                  <a:pt x="7392987" y="448667"/>
                  <a:pt x="7392590" y="448270"/>
                </a:cubicBezTo>
                <a:cubicBezTo>
                  <a:pt x="7392193" y="447873"/>
                  <a:pt x="7391796" y="447476"/>
                  <a:pt x="7391399" y="447079"/>
                </a:cubicBezTo>
                <a:lnTo>
                  <a:pt x="7382470" y="433387"/>
                </a:lnTo>
                <a:lnTo>
                  <a:pt x="7382470" y="434578"/>
                </a:lnTo>
                <a:lnTo>
                  <a:pt x="7357466" y="410170"/>
                </a:lnTo>
                <a:cubicBezTo>
                  <a:pt x="7356673" y="410170"/>
                  <a:pt x="7355878" y="409773"/>
                  <a:pt x="7355085" y="408980"/>
                </a:cubicBezTo>
                <a:lnTo>
                  <a:pt x="7353299" y="406003"/>
                </a:lnTo>
                <a:lnTo>
                  <a:pt x="7343774" y="398264"/>
                </a:lnTo>
                <a:cubicBezTo>
                  <a:pt x="7342980" y="397470"/>
                  <a:pt x="7341492" y="396478"/>
                  <a:pt x="7339310" y="395287"/>
                </a:cubicBezTo>
                <a:cubicBezTo>
                  <a:pt x="7337126" y="394097"/>
                  <a:pt x="7333058" y="391517"/>
                  <a:pt x="7327106" y="387548"/>
                </a:cubicBezTo>
                <a:cubicBezTo>
                  <a:pt x="7321550" y="385167"/>
                  <a:pt x="7316985" y="383183"/>
                  <a:pt x="7313414" y="381595"/>
                </a:cubicBezTo>
                <a:cubicBezTo>
                  <a:pt x="7309842" y="380008"/>
                  <a:pt x="7306666" y="378718"/>
                  <a:pt x="7303888" y="377726"/>
                </a:cubicBezTo>
                <a:cubicBezTo>
                  <a:pt x="7301110" y="376733"/>
                  <a:pt x="7298630" y="375940"/>
                  <a:pt x="7296447" y="375344"/>
                </a:cubicBezTo>
                <a:cubicBezTo>
                  <a:pt x="7294264" y="374749"/>
                  <a:pt x="7291784" y="374253"/>
                  <a:pt x="7289006" y="373856"/>
                </a:cubicBezTo>
                <a:cubicBezTo>
                  <a:pt x="7284640" y="373459"/>
                  <a:pt x="7281664" y="373360"/>
                  <a:pt x="7280076" y="373558"/>
                </a:cubicBezTo>
                <a:cubicBezTo>
                  <a:pt x="7278488" y="373757"/>
                  <a:pt x="7276107" y="373658"/>
                  <a:pt x="7272932" y="373261"/>
                </a:cubicBezTo>
                <a:cubicBezTo>
                  <a:pt x="7272138" y="373261"/>
                  <a:pt x="7271543" y="373261"/>
                  <a:pt x="7271146" y="373261"/>
                </a:cubicBezTo>
                <a:cubicBezTo>
                  <a:pt x="7270749" y="373261"/>
                  <a:pt x="7269956" y="373856"/>
                  <a:pt x="7268765" y="375047"/>
                </a:cubicBezTo>
                <a:lnTo>
                  <a:pt x="7236022" y="334566"/>
                </a:lnTo>
                <a:lnTo>
                  <a:pt x="7332464" y="278011"/>
                </a:lnTo>
                <a:cubicBezTo>
                  <a:pt x="7324129" y="274836"/>
                  <a:pt x="7315993" y="270172"/>
                  <a:pt x="7308056" y="264021"/>
                </a:cubicBezTo>
                <a:cubicBezTo>
                  <a:pt x="7300118" y="257869"/>
                  <a:pt x="7292776" y="251023"/>
                  <a:pt x="7286029" y="243483"/>
                </a:cubicBezTo>
                <a:cubicBezTo>
                  <a:pt x="7279282" y="235942"/>
                  <a:pt x="7273329" y="227905"/>
                  <a:pt x="7268170" y="219372"/>
                </a:cubicBezTo>
                <a:cubicBezTo>
                  <a:pt x="7263010" y="210840"/>
                  <a:pt x="7259042" y="202604"/>
                  <a:pt x="7256264" y="194667"/>
                </a:cubicBezTo>
                <a:cubicBezTo>
                  <a:pt x="7249516" y="204192"/>
                  <a:pt x="7243564" y="213221"/>
                  <a:pt x="7238404" y="221754"/>
                </a:cubicBezTo>
                <a:cubicBezTo>
                  <a:pt x="7233244" y="230286"/>
                  <a:pt x="7228879" y="237530"/>
                  <a:pt x="7225307" y="243483"/>
                </a:cubicBezTo>
                <a:lnTo>
                  <a:pt x="7225307" y="242887"/>
                </a:lnTo>
                <a:cubicBezTo>
                  <a:pt x="7219354" y="253603"/>
                  <a:pt x="7214096" y="261937"/>
                  <a:pt x="7209531" y="267890"/>
                </a:cubicBezTo>
                <a:cubicBezTo>
                  <a:pt x="7204967" y="273843"/>
                  <a:pt x="7199708" y="276820"/>
                  <a:pt x="7193756" y="276820"/>
                </a:cubicBezTo>
                <a:cubicBezTo>
                  <a:pt x="7187406" y="276820"/>
                  <a:pt x="7178079" y="272653"/>
                  <a:pt x="7165776" y="264318"/>
                </a:cubicBezTo>
                <a:cubicBezTo>
                  <a:pt x="7153472" y="255984"/>
                  <a:pt x="7141170" y="240506"/>
                  <a:pt x="7128866" y="217884"/>
                </a:cubicBezTo>
                <a:lnTo>
                  <a:pt x="7150893" y="207764"/>
                </a:lnTo>
                <a:cubicBezTo>
                  <a:pt x="7153672" y="214114"/>
                  <a:pt x="7157442" y="220166"/>
                  <a:pt x="7162204" y="225921"/>
                </a:cubicBezTo>
                <a:cubicBezTo>
                  <a:pt x="7166966" y="231676"/>
                  <a:pt x="7170936" y="234553"/>
                  <a:pt x="7174110" y="234553"/>
                </a:cubicBezTo>
                <a:cubicBezTo>
                  <a:pt x="7179666" y="234553"/>
                  <a:pt x="7184428" y="231676"/>
                  <a:pt x="7188398" y="225921"/>
                </a:cubicBezTo>
                <a:cubicBezTo>
                  <a:pt x="7192366" y="220166"/>
                  <a:pt x="7196534" y="213320"/>
                  <a:pt x="7200899" y="205383"/>
                </a:cubicBezTo>
                <a:cubicBezTo>
                  <a:pt x="7205264" y="198239"/>
                  <a:pt x="7209730" y="190797"/>
                  <a:pt x="7214294" y="183058"/>
                </a:cubicBezTo>
                <a:cubicBezTo>
                  <a:pt x="7218858" y="175319"/>
                  <a:pt x="7224712" y="167679"/>
                  <a:pt x="7231856" y="160139"/>
                </a:cubicBezTo>
                <a:lnTo>
                  <a:pt x="7115174" y="160139"/>
                </a:lnTo>
                <a:lnTo>
                  <a:pt x="7095529" y="131564"/>
                </a:lnTo>
                <a:lnTo>
                  <a:pt x="7409854" y="131564"/>
                </a:lnTo>
                <a:lnTo>
                  <a:pt x="7433666" y="131564"/>
                </a:lnTo>
                <a:lnTo>
                  <a:pt x="7463432" y="131564"/>
                </a:lnTo>
                <a:cubicBezTo>
                  <a:pt x="7470973" y="137120"/>
                  <a:pt x="7476628" y="141486"/>
                  <a:pt x="7480398" y="144661"/>
                </a:cubicBezTo>
                <a:cubicBezTo>
                  <a:pt x="7484168" y="147836"/>
                  <a:pt x="7487046" y="151606"/>
                  <a:pt x="7489030" y="155972"/>
                </a:cubicBezTo>
                <a:close/>
                <a:moveTo>
                  <a:pt x="4717256" y="73223"/>
                </a:moveTo>
                <a:cubicBezTo>
                  <a:pt x="4725194" y="77986"/>
                  <a:pt x="4731246" y="85328"/>
                  <a:pt x="4735413" y="95250"/>
                </a:cubicBezTo>
                <a:cubicBezTo>
                  <a:pt x="4739580" y="105172"/>
                  <a:pt x="4742656" y="114101"/>
                  <a:pt x="4744640" y="122039"/>
                </a:cubicBezTo>
                <a:lnTo>
                  <a:pt x="4747617" y="131564"/>
                </a:lnTo>
                <a:lnTo>
                  <a:pt x="4789289" y="131564"/>
                </a:lnTo>
                <a:lnTo>
                  <a:pt x="4792265" y="131564"/>
                </a:lnTo>
                <a:lnTo>
                  <a:pt x="4970859" y="131564"/>
                </a:lnTo>
                <a:lnTo>
                  <a:pt x="4989314" y="131564"/>
                </a:lnTo>
                <a:lnTo>
                  <a:pt x="5276849" y="131564"/>
                </a:lnTo>
                <a:lnTo>
                  <a:pt x="5298876" y="160139"/>
                </a:lnTo>
                <a:lnTo>
                  <a:pt x="5249465" y="160139"/>
                </a:lnTo>
                <a:lnTo>
                  <a:pt x="5249465" y="469701"/>
                </a:lnTo>
                <a:lnTo>
                  <a:pt x="5217914" y="441126"/>
                </a:lnTo>
                <a:lnTo>
                  <a:pt x="5217914" y="318492"/>
                </a:lnTo>
                <a:cubicBezTo>
                  <a:pt x="5217914" y="315317"/>
                  <a:pt x="5216822" y="310951"/>
                  <a:pt x="5214639" y="305395"/>
                </a:cubicBezTo>
                <a:cubicBezTo>
                  <a:pt x="5212456" y="299839"/>
                  <a:pt x="5209579" y="294382"/>
                  <a:pt x="5206007" y="289024"/>
                </a:cubicBezTo>
                <a:cubicBezTo>
                  <a:pt x="5202435" y="283666"/>
                  <a:pt x="5198466" y="279003"/>
                  <a:pt x="5194101" y="275034"/>
                </a:cubicBezTo>
                <a:cubicBezTo>
                  <a:pt x="5189736" y="271065"/>
                  <a:pt x="5185370" y="269081"/>
                  <a:pt x="5181004" y="269081"/>
                </a:cubicBezTo>
                <a:cubicBezTo>
                  <a:pt x="5177432" y="269081"/>
                  <a:pt x="5173463" y="270470"/>
                  <a:pt x="5169098" y="273248"/>
                </a:cubicBezTo>
                <a:cubicBezTo>
                  <a:pt x="5164732" y="276026"/>
                  <a:pt x="5160069" y="279598"/>
                  <a:pt x="5155108" y="283964"/>
                </a:cubicBezTo>
                <a:cubicBezTo>
                  <a:pt x="5150147" y="288329"/>
                  <a:pt x="5144988" y="293489"/>
                  <a:pt x="5139630" y="299442"/>
                </a:cubicBezTo>
                <a:cubicBezTo>
                  <a:pt x="5134272" y="305395"/>
                  <a:pt x="5128815" y="311348"/>
                  <a:pt x="5123259" y="317301"/>
                </a:cubicBezTo>
                <a:cubicBezTo>
                  <a:pt x="5117306" y="323651"/>
                  <a:pt x="5111452" y="329902"/>
                  <a:pt x="5105697" y="336054"/>
                </a:cubicBezTo>
                <a:cubicBezTo>
                  <a:pt x="5099942" y="342205"/>
                  <a:pt x="5094386" y="347662"/>
                  <a:pt x="5089028" y="352425"/>
                </a:cubicBezTo>
                <a:cubicBezTo>
                  <a:pt x="5083671" y="357187"/>
                  <a:pt x="5078610" y="361057"/>
                  <a:pt x="5073848" y="364034"/>
                </a:cubicBezTo>
                <a:cubicBezTo>
                  <a:pt x="5069085" y="367010"/>
                  <a:pt x="5064720" y="368498"/>
                  <a:pt x="5060751" y="368498"/>
                </a:cubicBezTo>
                <a:cubicBezTo>
                  <a:pt x="5054798" y="368498"/>
                  <a:pt x="5048547" y="365919"/>
                  <a:pt x="5041999" y="360759"/>
                </a:cubicBezTo>
                <a:cubicBezTo>
                  <a:pt x="5035450" y="355600"/>
                  <a:pt x="5029398" y="349349"/>
                  <a:pt x="5023842" y="342007"/>
                </a:cubicBezTo>
                <a:cubicBezTo>
                  <a:pt x="5018286" y="334665"/>
                  <a:pt x="5013523" y="326925"/>
                  <a:pt x="5009554" y="318790"/>
                </a:cubicBezTo>
                <a:cubicBezTo>
                  <a:pt x="5005585" y="310654"/>
                  <a:pt x="5003204" y="303609"/>
                  <a:pt x="5002410" y="297656"/>
                </a:cubicBezTo>
                <a:lnTo>
                  <a:pt x="5026223" y="296465"/>
                </a:lnTo>
                <a:cubicBezTo>
                  <a:pt x="5028604" y="305593"/>
                  <a:pt x="5031978" y="311745"/>
                  <a:pt x="5036343" y="314920"/>
                </a:cubicBezTo>
                <a:cubicBezTo>
                  <a:pt x="5040709" y="318095"/>
                  <a:pt x="5043289" y="319683"/>
                  <a:pt x="5044082" y="319683"/>
                </a:cubicBezTo>
                <a:cubicBezTo>
                  <a:pt x="5046861" y="319683"/>
                  <a:pt x="5051821" y="316706"/>
                  <a:pt x="5058965" y="310753"/>
                </a:cubicBezTo>
                <a:cubicBezTo>
                  <a:pt x="5066109" y="304800"/>
                  <a:pt x="5073352" y="297855"/>
                  <a:pt x="5080694" y="289917"/>
                </a:cubicBezTo>
                <a:cubicBezTo>
                  <a:pt x="5088036" y="281979"/>
                  <a:pt x="5094486" y="274141"/>
                  <a:pt x="5100042" y="266402"/>
                </a:cubicBezTo>
                <a:cubicBezTo>
                  <a:pt x="5105598" y="258663"/>
                  <a:pt x="5108376" y="252809"/>
                  <a:pt x="5108376" y="248841"/>
                </a:cubicBezTo>
                <a:cubicBezTo>
                  <a:pt x="5108376" y="238125"/>
                  <a:pt x="5106689" y="229493"/>
                  <a:pt x="5103316" y="222944"/>
                </a:cubicBezTo>
                <a:cubicBezTo>
                  <a:pt x="5099942" y="216396"/>
                  <a:pt x="5095379" y="211137"/>
                  <a:pt x="5089624" y="207168"/>
                </a:cubicBezTo>
                <a:cubicBezTo>
                  <a:pt x="5083869" y="203200"/>
                  <a:pt x="5077320" y="200124"/>
                  <a:pt x="5069978" y="197941"/>
                </a:cubicBezTo>
                <a:cubicBezTo>
                  <a:pt x="5062636" y="195758"/>
                  <a:pt x="5055195" y="193675"/>
                  <a:pt x="5047654" y="191691"/>
                </a:cubicBezTo>
                <a:cubicBezTo>
                  <a:pt x="5039717" y="190103"/>
                  <a:pt x="5032077" y="188218"/>
                  <a:pt x="5024735" y="186035"/>
                </a:cubicBezTo>
                <a:cubicBezTo>
                  <a:pt x="5017393" y="183852"/>
                  <a:pt x="5010149" y="180578"/>
                  <a:pt x="5003006" y="176212"/>
                </a:cubicBezTo>
                <a:lnTo>
                  <a:pt x="4999090" y="161110"/>
                </a:lnTo>
                <a:lnTo>
                  <a:pt x="4975696" y="167952"/>
                </a:lnTo>
                <a:cubicBezTo>
                  <a:pt x="4967014" y="171574"/>
                  <a:pt x="4958556" y="176212"/>
                  <a:pt x="4950321" y="181868"/>
                </a:cubicBezTo>
                <a:cubicBezTo>
                  <a:pt x="4933850" y="193179"/>
                  <a:pt x="4918074" y="209550"/>
                  <a:pt x="4902993" y="230981"/>
                </a:cubicBezTo>
                <a:cubicBezTo>
                  <a:pt x="4899024" y="237728"/>
                  <a:pt x="4895254" y="244475"/>
                  <a:pt x="4891682" y="251222"/>
                </a:cubicBezTo>
                <a:cubicBezTo>
                  <a:pt x="4888110" y="257969"/>
                  <a:pt x="4884936" y="265311"/>
                  <a:pt x="4882157" y="273248"/>
                </a:cubicBezTo>
                <a:cubicBezTo>
                  <a:pt x="4879380" y="281186"/>
                  <a:pt x="4877097" y="290016"/>
                  <a:pt x="4875311" y="299740"/>
                </a:cubicBezTo>
                <a:cubicBezTo>
                  <a:pt x="4873525" y="309463"/>
                  <a:pt x="4872632" y="320278"/>
                  <a:pt x="4872632" y="332184"/>
                </a:cubicBezTo>
                <a:cubicBezTo>
                  <a:pt x="4872632" y="340916"/>
                  <a:pt x="4873922" y="350440"/>
                  <a:pt x="4876502" y="360759"/>
                </a:cubicBezTo>
                <a:cubicBezTo>
                  <a:pt x="4879082" y="371078"/>
                  <a:pt x="4882753" y="381297"/>
                  <a:pt x="4887515" y="391418"/>
                </a:cubicBezTo>
                <a:cubicBezTo>
                  <a:pt x="4892278" y="401538"/>
                  <a:pt x="4898131" y="410765"/>
                  <a:pt x="4905077" y="419100"/>
                </a:cubicBezTo>
                <a:cubicBezTo>
                  <a:pt x="4912022" y="427434"/>
                  <a:pt x="4920059" y="433983"/>
                  <a:pt x="4929187" y="438745"/>
                </a:cubicBezTo>
                <a:cubicBezTo>
                  <a:pt x="4927599" y="435570"/>
                  <a:pt x="4926607" y="432395"/>
                  <a:pt x="4926210" y="429220"/>
                </a:cubicBezTo>
                <a:cubicBezTo>
                  <a:pt x="4925813" y="426045"/>
                  <a:pt x="4925615" y="422870"/>
                  <a:pt x="4925615" y="419695"/>
                </a:cubicBezTo>
                <a:cubicBezTo>
                  <a:pt x="4925615" y="410567"/>
                  <a:pt x="4927897" y="402828"/>
                  <a:pt x="4932461" y="396478"/>
                </a:cubicBezTo>
                <a:cubicBezTo>
                  <a:pt x="4937025" y="390128"/>
                  <a:pt x="4943673" y="386755"/>
                  <a:pt x="4952404" y="386358"/>
                </a:cubicBezTo>
                <a:cubicBezTo>
                  <a:pt x="4958357" y="386358"/>
                  <a:pt x="4963814" y="387350"/>
                  <a:pt x="4968775" y="389334"/>
                </a:cubicBezTo>
                <a:cubicBezTo>
                  <a:pt x="4973736" y="391318"/>
                  <a:pt x="4978003" y="394097"/>
                  <a:pt x="4981574" y="397669"/>
                </a:cubicBezTo>
                <a:cubicBezTo>
                  <a:pt x="4985146" y="401241"/>
                  <a:pt x="4988023" y="405408"/>
                  <a:pt x="4990206" y="410170"/>
                </a:cubicBezTo>
                <a:cubicBezTo>
                  <a:pt x="4992389" y="414933"/>
                  <a:pt x="4993481" y="419695"/>
                  <a:pt x="4993481" y="424458"/>
                </a:cubicBezTo>
                <a:cubicBezTo>
                  <a:pt x="4993481" y="428823"/>
                  <a:pt x="4992588" y="433288"/>
                  <a:pt x="4990802" y="437852"/>
                </a:cubicBezTo>
                <a:cubicBezTo>
                  <a:pt x="4989016" y="442416"/>
                  <a:pt x="4986238" y="446683"/>
                  <a:pt x="4982467" y="450651"/>
                </a:cubicBezTo>
                <a:cubicBezTo>
                  <a:pt x="4978697" y="454620"/>
                  <a:pt x="4973736" y="457795"/>
                  <a:pt x="4967585" y="460176"/>
                </a:cubicBezTo>
                <a:cubicBezTo>
                  <a:pt x="4961433" y="462558"/>
                  <a:pt x="4953992" y="463748"/>
                  <a:pt x="4945260" y="463748"/>
                </a:cubicBezTo>
                <a:cubicBezTo>
                  <a:pt x="4933354" y="463748"/>
                  <a:pt x="4921348" y="460871"/>
                  <a:pt x="4909244" y="455116"/>
                </a:cubicBezTo>
                <a:cubicBezTo>
                  <a:pt x="4897139" y="449362"/>
                  <a:pt x="4886225" y="440630"/>
                  <a:pt x="4876502" y="428923"/>
                </a:cubicBezTo>
                <a:cubicBezTo>
                  <a:pt x="4866779" y="417215"/>
                  <a:pt x="4858642" y="402431"/>
                  <a:pt x="4852094" y="384572"/>
                </a:cubicBezTo>
                <a:cubicBezTo>
                  <a:pt x="4845546" y="366712"/>
                  <a:pt x="4842073" y="345479"/>
                  <a:pt x="4841676" y="320873"/>
                </a:cubicBezTo>
                <a:cubicBezTo>
                  <a:pt x="4840882" y="284361"/>
                  <a:pt x="4846836" y="252809"/>
                  <a:pt x="4859535" y="226219"/>
                </a:cubicBezTo>
                <a:cubicBezTo>
                  <a:pt x="4872236" y="199628"/>
                  <a:pt x="4888706" y="177602"/>
                  <a:pt x="4908946" y="160139"/>
                </a:cubicBezTo>
                <a:lnTo>
                  <a:pt x="4814887" y="160139"/>
                </a:lnTo>
                <a:lnTo>
                  <a:pt x="4809529" y="160139"/>
                </a:lnTo>
                <a:lnTo>
                  <a:pt x="4748212" y="160139"/>
                </a:lnTo>
                <a:lnTo>
                  <a:pt x="4748212" y="469701"/>
                </a:lnTo>
                <a:lnTo>
                  <a:pt x="4717256" y="441126"/>
                </a:lnTo>
                <a:lnTo>
                  <a:pt x="4717256" y="206573"/>
                </a:lnTo>
                <a:cubicBezTo>
                  <a:pt x="4717256" y="203795"/>
                  <a:pt x="4716164" y="200025"/>
                  <a:pt x="4713982" y="195262"/>
                </a:cubicBezTo>
                <a:cubicBezTo>
                  <a:pt x="4711799" y="190500"/>
                  <a:pt x="4709120" y="185737"/>
                  <a:pt x="4705945" y="180975"/>
                </a:cubicBezTo>
                <a:cubicBezTo>
                  <a:pt x="4702770" y="176212"/>
                  <a:pt x="4699496" y="171847"/>
                  <a:pt x="4696122" y="167878"/>
                </a:cubicBezTo>
                <a:cubicBezTo>
                  <a:pt x="4692749" y="163909"/>
                  <a:pt x="4689673" y="161329"/>
                  <a:pt x="4686895" y="160139"/>
                </a:cubicBezTo>
                <a:lnTo>
                  <a:pt x="4678561" y="160139"/>
                </a:lnTo>
                <a:lnTo>
                  <a:pt x="4660701" y="160139"/>
                </a:lnTo>
                <a:lnTo>
                  <a:pt x="4524970" y="160139"/>
                </a:lnTo>
                <a:lnTo>
                  <a:pt x="4524970" y="173236"/>
                </a:lnTo>
                <a:cubicBezTo>
                  <a:pt x="4544020" y="176411"/>
                  <a:pt x="4560788" y="181768"/>
                  <a:pt x="4575274" y="189309"/>
                </a:cubicBezTo>
                <a:cubicBezTo>
                  <a:pt x="4589760" y="196850"/>
                  <a:pt x="4601765" y="205680"/>
                  <a:pt x="4611290" y="215800"/>
                </a:cubicBezTo>
                <a:cubicBezTo>
                  <a:pt x="4620815" y="225921"/>
                  <a:pt x="4627959" y="236835"/>
                  <a:pt x="4632722" y="248543"/>
                </a:cubicBezTo>
                <a:cubicBezTo>
                  <a:pt x="4637484" y="260251"/>
                  <a:pt x="4639865" y="271859"/>
                  <a:pt x="4639865" y="283369"/>
                </a:cubicBezTo>
                <a:cubicBezTo>
                  <a:pt x="4639865" y="290115"/>
                  <a:pt x="4638774" y="297557"/>
                  <a:pt x="4636591" y="305693"/>
                </a:cubicBezTo>
                <a:cubicBezTo>
                  <a:pt x="4634408" y="313829"/>
                  <a:pt x="4631134" y="321667"/>
                  <a:pt x="4626768" y="329208"/>
                </a:cubicBezTo>
                <a:cubicBezTo>
                  <a:pt x="4622403" y="336748"/>
                  <a:pt x="4616946" y="342999"/>
                  <a:pt x="4610397" y="347960"/>
                </a:cubicBezTo>
                <a:cubicBezTo>
                  <a:pt x="4603849" y="352921"/>
                  <a:pt x="4596209" y="355401"/>
                  <a:pt x="4587478" y="355401"/>
                </a:cubicBezTo>
                <a:cubicBezTo>
                  <a:pt x="4579143" y="355401"/>
                  <a:pt x="4571008" y="352326"/>
                  <a:pt x="4563070" y="346174"/>
                </a:cubicBezTo>
                <a:cubicBezTo>
                  <a:pt x="4555132" y="340022"/>
                  <a:pt x="4551164" y="331390"/>
                  <a:pt x="4551164" y="320278"/>
                </a:cubicBezTo>
                <a:cubicBezTo>
                  <a:pt x="4551164" y="316706"/>
                  <a:pt x="4551858" y="312737"/>
                  <a:pt x="4553247" y="308372"/>
                </a:cubicBezTo>
                <a:cubicBezTo>
                  <a:pt x="4554637" y="304006"/>
                  <a:pt x="4556819" y="299839"/>
                  <a:pt x="4559796" y="295870"/>
                </a:cubicBezTo>
                <a:cubicBezTo>
                  <a:pt x="4562772" y="291902"/>
                  <a:pt x="4566543" y="288627"/>
                  <a:pt x="4571107" y="286048"/>
                </a:cubicBezTo>
                <a:cubicBezTo>
                  <a:pt x="4575671" y="283468"/>
                  <a:pt x="4580929" y="282178"/>
                  <a:pt x="4586883" y="282178"/>
                </a:cubicBezTo>
                <a:cubicBezTo>
                  <a:pt x="4590058" y="282178"/>
                  <a:pt x="4593729" y="282872"/>
                  <a:pt x="4597896" y="284261"/>
                </a:cubicBezTo>
                <a:cubicBezTo>
                  <a:pt x="4602063" y="285651"/>
                  <a:pt x="4605536" y="286941"/>
                  <a:pt x="4608314" y="288131"/>
                </a:cubicBezTo>
                <a:cubicBezTo>
                  <a:pt x="4611092" y="282575"/>
                  <a:pt x="4612481" y="276622"/>
                  <a:pt x="4612481" y="270272"/>
                </a:cubicBezTo>
                <a:cubicBezTo>
                  <a:pt x="4612481" y="262731"/>
                  <a:pt x="4609901" y="255587"/>
                  <a:pt x="4604742" y="248841"/>
                </a:cubicBezTo>
                <a:cubicBezTo>
                  <a:pt x="4599583" y="242093"/>
                  <a:pt x="4592836" y="236240"/>
                  <a:pt x="4584501" y="231279"/>
                </a:cubicBezTo>
                <a:cubicBezTo>
                  <a:pt x="4576167" y="226318"/>
                  <a:pt x="4566840" y="222448"/>
                  <a:pt x="4556522" y="219670"/>
                </a:cubicBezTo>
                <a:cubicBezTo>
                  <a:pt x="4546203" y="216892"/>
                  <a:pt x="4536082" y="215503"/>
                  <a:pt x="4526161" y="215503"/>
                </a:cubicBezTo>
                <a:lnTo>
                  <a:pt x="4524970" y="215503"/>
                </a:lnTo>
                <a:lnTo>
                  <a:pt x="4524970" y="469106"/>
                </a:lnTo>
                <a:lnTo>
                  <a:pt x="4506515" y="455414"/>
                </a:lnTo>
                <a:cubicBezTo>
                  <a:pt x="4504928" y="450651"/>
                  <a:pt x="4503440" y="445889"/>
                  <a:pt x="4502051" y="441126"/>
                </a:cubicBezTo>
                <a:cubicBezTo>
                  <a:pt x="4500661" y="436364"/>
                  <a:pt x="4498578" y="430808"/>
                  <a:pt x="4495800" y="424458"/>
                </a:cubicBezTo>
                <a:cubicBezTo>
                  <a:pt x="4495403" y="424061"/>
                  <a:pt x="4494808" y="423664"/>
                  <a:pt x="4494014" y="423267"/>
                </a:cubicBezTo>
                <a:cubicBezTo>
                  <a:pt x="4493220" y="422870"/>
                  <a:pt x="4492823" y="422473"/>
                  <a:pt x="4492823" y="422076"/>
                </a:cubicBezTo>
                <a:lnTo>
                  <a:pt x="4493418" y="422076"/>
                </a:lnTo>
                <a:cubicBezTo>
                  <a:pt x="4491434" y="420092"/>
                  <a:pt x="4489053" y="418405"/>
                  <a:pt x="4486275" y="417016"/>
                </a:cubicBezTo>
                <a:cubicBezTo>
                  <a:pt x="4483497" y="415627"/>
                  <a:pt x="4480520" y="414933"/>
                  <a:pt x="4477345" y="414933"/>
                </a:cubicBezTo>
                <a:cubicBezTo>
                  <a:pt x="4471789" y="414933"/>
                  <a:pt x="4466233" y="418703"/>
                  <a:pt x="4460676" y="426244"/>
                </a:cubicBezTo>
                <a:cubicBezTo>
                  <a:pt x="4455120" y="433784"/>
                  <a:pt x="4452342" y="446286"/>
                  <a:pt x="4452342" y="463748"/>
                </a:cubicBezTo>
                <a:lnTo>
                  <a:pt x="4427934" y="445889"/>
                </a:lnTo>
                <a:cubicBezTo>
                  <a:pt x="4425156" y="429220"/>
                  <a:pt x="4419699" y="415726"/>
                  <a:pt x="4411563" y="405408"/>
                </a:cubicBezTo>
                <a:cubicBezTo>
                  <a:pt x="4403427" y="395089"/>
                  <a:pt x="4394001" y="389929"/>
                  <a:pt x="4383286" y="389929"/>
                </a:cubicBezTo>
                <a:cubicBezTo>
                  <a:pt x="4373364" y="389929"/>
                  <a:pt x="4364236" y="391914"/>
                  <a:pt x="4355901" y="395883"/>
                </a:cubicBezTo>
                <a:cubicBezTo>
                  <a:pt x="4347567" y="399851"/>
                  <a:pt x="4343400" y="406202"/>
                  <a:pt x="4343400" y="414933"/>
                </a:cubicBezTo>
                <a:cubicBezTo>
                  <a:pt x="4343400" y="423267"/>
                  <a:pt x="4347567" y="428625"/>
                  <a:pt x="4355901" y="431006"/>
                </a:cubicBezTo>
                <a:cubicBezTo>
                  <a:pt x="4356695" y="423862"/>
                  <a:pt x="4359672" y="418901"/>
                  <a:pt x="4364831" y="416123"/>
                </a:cubicBezTo>
                <a:cubicBezTo>
                  <a:pt x="4369990" y="413345"/>
                  <a:pt x="4374951" y="411956"/>
                  <a:pt x="4379714" y="411956"/>
                </a:cubicBezTo>
                <a:cubicBezTo>
                  <a:pt x="4390033" y="411956"/>
                  <a:pt x="4397176" y="415131"/>
                  <a:pt x="4401145" y="421481"/>
                </a:cubicBezTo>
                <a:cubicBezTo>
                  <a:pt x="4405114" y="427831"/>
                  <a:pt x="4407098" y="433983"/>
                  <a:pt x="4407098" y="439936"/>
                </a:cubicBezTo>
                <a:cubicBezTo>
                  <a:pt x="4407098" y="447873"/>
                  <a:pt x="4403725" y="454025"/>
                  <a:pt x="4396978" y="458391"/>
                </a:cubicBezTo>
                <a:cubicBezTo>
                  <a:pt x="4390231" y="462756"/>
                  <a:pt x="4383286" y="464939"/>
                  <a:pt x="4376142" y="464939"/>
                </a:cubicBezTo>
                <a:cubicBezTo>
                  <a:pt x="4358679" y="464939"/>
                  <a:pt x="4345384" y="459779"/>
                  <a:pt x="4336256" y="449461"/>
                </a:cubicBezTo>
                <a:cubicBezTo>
                  <a:pt x="4327128" y="439142"/>
                  <a:pt x="4322564" y="426045"/>
                  <a:pt x="4322564" y="410170"/>
                </a:cubicBezTo>
                <a:cubicBezTo>
                  <a:pt x="4322564" y="395089"/>
                  <a:pt x="4327425" y="382686"/>
                  <a:pt x="4337149" y="372963"/>
                </a:cubicBezTo>
                <a:cubicBezTo>
                  <a:pt x="4346872" y="363240"/>
                  <a:pt x="4359672" y="358378"/>
                  <a:pt x="4375547" y="358378"/>
                </a:cubicBezTo>
                <a:cubicBezTo>
                  <a:pt x="4377531" y="358378"/>
                  <a:pt x="4379416" y="358477"/>
                  <a:pt x="4381202" y="358675"/>
                </a:cubicBezTo>
                <a:cubicBezTo>
                  <a:pt x="4382988" y="358874"/>
                  <a:pt x="4385468" y="359172"/>
                  <a:pt x="4388643" y="359568"/>
                </a:cubicBezTo>
                <a:cubicBezTo>
                  <a:pt x="4389040" y="359568"/>
                  <a:pt x="4391025" y="360263"/>
                  <a:pt x="4394597" y="361652"/>
                </a:cubicBezTo>
                <a:cubicBezTo>
                  <a:pt x="4398168" y="363041"/>
                  <a:pt x="4402435" y="365323"/>
                  <a:pt x="4407396" y="368498"/>
                </a:cubicBezTo>
                <a:cubicBezTo>
                  <a:pt x="4412357" y="371673"/>
                  <a:pt x="4417615" y="376138"/>
                  <a:pt x="4423172" y="381893"/>
                </a:cubicBezTo>
                <a:cubicBezTo>
                  <a:pt x="4428728" y="387647"/>
                  <a:pt x="4433887" y="394891"/>
                  <a:pt x="4438650" y="403622"/>
                </a:cubicBezTo>
                <a:cubicBezTo>
                  <a:pt x="4440634" y="396478"/>
                  <a:pt x="4444404" y="391021"/>
                  <a:pt x="4449961" y="387250"/>
                </a:cubicBezTo>
                <a:cubicBezTo>
                  <a:pt x="4455517" y="383480"/>
                  <a:pt x="4462065" y="381198"/>
                  <a:pt x="4469606" y="380405"/>
                </a:cubicBezTo>
                <a:cubicBezTo>
                  <a:pt x="4454525" y="361354"/>
                  <a:pt x="4437459" y="346472"/>
                  <a:pt x="4418409" y="335756"/>
                </a:cubicBezTo>
                <a:cubicBezTo>
                  <a:pt x="4399359" y="325040"/>
                  <a:pt x="4378722" y="318095"/>
                  <a:pt x="4356497" y="314920"/>
                </a:cubicBezTo>
                <a:lnTo>
                  <a:pt x="4324945" y="273843"/>
                </a:lnTo>
                <a:lnTo>
                  <a:pt x="4493418" y="176808"/>
                </a:lnTo>
                <a:lnTo>
                  <a:pt x="4493418" y="160139"/>
                </a:lnTo>
                <a:lnTo>
                  <a:pt x="4324350" y="160139"/>
                </a:lnTo>
                <a:lnTo>
                  <a:pt x="4304704" y="131564"/>
                </a:lnTo>
                <a:lnTo>
                  <a:pt x="4638079" y="131564"/>
                </a:lnTo>
                <a:lnTo>
                  <a:pt x="4656534" y="131564"/>
                </a:lnTo>
                <a:lnTo>
                  <a:pt x="4691658" y="131564"/>
                </a:lnTo>
                <a:cubicBezTo>
                  <a:pt x="4699198" y="137120"/>
                  <a:pt x="4704854" y="141486"/>
                  <a:pt x="4708624" y="144661"/>
                </a:cubicBezTo>
                <a:cubicBezTo>
                  <a:pt x="4712394" y="147836"/>
                  <a:pt x="4715272" y="151606"/>
                  <a:pt x="4717256" y="155972"/>
                </a:cubicBezTo>
                <a:close/>
                <a:moveTo>
                  <a:pt x="4107656" y="73223"/>
                </a:moveTo>
                <a:cubicBezTo>
                  <a:pt x="4115594" y="77986"/>
                  <a:pt x="4121646" y="85328"/>
                  <a:pt x="4125813" y="95250"/>
                </a:cubicBezTo>
                <a:cubicBezTo>
                  <a:pt x="4129980" y="105172"/>
                  <a:pt x="4133056" y="114101"/>
                  <a:pt x="4135040" y="122039"/>
                </a:cubicBezTo>
                <a:lnTo>
                  <a:pt x="4138017" y="131564"/>
                </a:lnTo>
                <a:lnTo>
                  <a:pt x="4182665" y="131564"/>
                </a:lnTo>
                <a:lnTo>
                  <a:pt x="4205287" y="160139"/>
                </a:lnTo>
                <a:lnTo>
                  <a:pt x="4138612" y="160139"/>
                </a:lnTo>
                <a:lnTo>
                  <a:pt x="4138612" y="469701"/>
                </a:lnTo>
                <a:lnTo>
                  <a:pt x="4107656" y="441126"/>
                </a:lnTo>
                <a:lnTo>
                  <a:pt x="4107656" y="206573"/>
                </a:lnTo>
                <a:cubicBezTo>
                  <a:pt x="4107656" y="203795"/>
                  <a:pt x="4106564" y="200025"/>
                  <a:pt x="4104382" y="195262"/>
                </a:cubicBezTo>
                <a:cubicBezTo>
                  <a:pt x="4102199" y="190500"/>
                  <a:pt x="4099520" y="185737"/>
                  <a:pt x="4096345" y="180975"/>
                </a:cubicBezTo>
                <a:cubicBezTo>
                  <a:pt x="4093170" y="176212"/>
                  <a:pt x="4089896" y="171847"/>
                  <a:pt x="4086522" y="167878"/>
                </a:cubicBezTo>
                <a:cubicBezTo>
                  <a:pt x="4083149" y="163909"/>
                  <a:pt x="4080073" y="161329"/>
                  <a:pt x="4077295" y="160139"/>
                </a:cubicBezTo>
                <a:lnTo>
                  <a:pt x="4070746" y="160139"/>
                </a:lnTo>
                <a:lnTo>
                  <a:pt x="4051101" y="160139"/>
                </a:lnTo>
                <a:lnTo>
                  <a:pt x="4020145" y="160139"/>
                </a:lnTo>
                <a:lnTo>
                  <a:pt x="4020145" y="469701"/>
                </a:lnTo>
                <a:lnTo>
                  <a:pt x="4003476" y="454223"/>
                </a:lnTo>
                <a:cubicBezTo>
                  <a:pt x="4003476" y="455017"/>
                  <a:pt x="4002484" y="453429"/>
                  <a:pt x="4000500" y="449461"/>
                </a:cubicBezTo>
                <a:cubicBezTo>
                  <a:pt x="3998515" y="445492"/>
                  <a:pt x="3996531" y="441325"/>
                  <a:pt x="3994546" y="436959"/>
                </a:cubicBezTo>
                <a:cubicBezTo>
                  <a:pt x="3990181" y="429022"/>
                  <a:pt x="3984922" y="420489"/>
                  <a:pt x="3978771" y="411361"/>
                </a:cubicBezTo>
                <a:cubicBezTo>
                  <a:pt x="3972619" y="402233"/>
                  <a:pt x="3963590" y="392509"/>
                  <a:pt x="3951684" y="382190"/>
                </a:cubicBezTo>
                <a:cubicBezTo>
                  <a:pt x="3948509" y="378618"/>
                  <a:pt x="3943548" y="374352"/>
                  <a:pt x="3936801" y="369391"/>
                </a:cubicBezTo>
                <a:cubicBezTo>
                  <a:pt x="3930054" y="364430"/>
                  <a:pt x="3922117" y="359668"/>
                  <a:pt x="3912989" y="355104"/>
                </a:cubicBezTo>
                <a:cubicBezTo>
                  <a:pt x="3903860" y="350540"/>
                  <a:pt x="3894236" y="346670"/>
                  <a:pt x="3884116" y="343495"/>
                </a:cubicBezTo>
                <a:cubicBezTo>
                  <a:pt x="3873996" y="340320"/>
                  <a:pt x="3864173" y="338733"/>
                  <a:pt x="3854648" y="338733"/>
                </a:cubicBezTo>
                <a:cubicBezTo>
                  <a:pt x="3853854" y="338733"/>
                  <a:pt x="3853160" y="338832"/>
                  <a:pt x="3852564" y="339030"/>
                </a:cubicBezTo>
                <a:cubicBezTo>
                  <a:pt x="3851969" y="339229"/>
                  <a:pt x="3851275" y="339328"/>
                  <a:pt x="3850481" y="339328"/>
                </a:cubicBezTo>
                <a:lnTo>
                  <a:pt x="3845718" y="339328"/>
                </a:lnTo>
                <a:lnTo>
                  <a:pt x="3812381" y="298251"/>
                </a:lnTo>
                <a:lnTo>
                  <a:pt x="3901678" y="226814"/>
                </a:lnTo>
                <a:cubicBezTo>
                  <a:pt x="3887787" y="213717"/>
                  <a:pt x="3873202" y="204490"/>
                  <a:pt x="3857922" y="199132"/>
                </a:cubicBezTo>
                <a:cubicBezTo>
                  <a:pt x="3842643" y="193774"/>
                  <a:pt x="3829843" y="189904"/>
                  <a:pt x="3819525" y="187523"/>
                </a:cubicBezTo>
                <a:cubicBezTo>
                  <a:pt x="3810000" y="185142"/>
                  <a:pt x="3802856" y="182562"/>
                  <a:pt x="3798093" y="179784"/>
                </a:cubicBezTo>
                <a:lnTo>
                  <a:pt x="3789759" y="160139"/>
                </a:lnTo>
                <a:lnTo>
                  <a:pt x="3780829" y="160139"/>
                </a:lnTo>
                <a:lnTo>
                  <a:pt x="3761184" y="131564"/>
                </a:lnTo>
                <a:lnTo>
                  <a:pt x="4028479" y="131564"/>
                </a:lnTo>
                <a:lnTo>
                  <a:pt x="4048125" y="131564"/>
                </a:lnTo>
                <a:lnTo>
                  <a:pt x="4082057" y="131564"/>
                </a:lnTo>
                <a:cubicBezTo>
                  <a:pt x="4089598" y="137120"/>
                  <a:pt x="4095253" y="141486"/>
                  <a:pt x="4099024" y="144661"/>
                </a:cubicBezTo>
                <a:cubicBezTo>
                  <a:pt x="4102794" y="147836"/>
                  <a:pt x="4105671" y="151606"/>
                  <a:pt x="4107656" y="155972"/>
                </a:cubicBezTo>
                <a:close/>
                <a:moveTo>
                  <a:pt x="2441972" y="0"/>
                </a:moveTo>
                <a:cubicBezTo>
                  <a:pt x="2457847" y="0"/>
                  <a:pt x="2472631" y="1686"/>
                  <a:pt x="2486323" y="5060"/>
                </a:cubicBezTo>
                <a:cubicBezTo>
                  <a:pt x="2500015" y="8433"/>
                  <a:pt x="2513409" y="13394"/>
                  <a:pt x="2526506" y="19943"/>
                </a:cubicBezTo>
                <a:cubicBezTo>
                  <a:pt x="2539603" y="26491"/>
                  <a:pt x="2552799" y="34329"/>
                  <a:pt x="2566094" y="43458"/>
                </a:cubicBezTo>
                <a:cubicBezTo>
                  <a:pt x="2579390" y="52586"/>
                  <a:pt x="2593975" y="63103"/>
                  <a:pt x="2609850" y="75009"/>
                </a:cubicBezTo>
                <a:lnTo>
                  <a:pt x="2609850" y="99417"/>
                </a:lnTo>
                <a:cubicBezTo>
                  <a:pt x="2597150" y="91083"/>
                  <a:pt x="2584747" y="83244"/>
                  <a:pt x="2572643" y="75902"/>
                </a:cubicBezTo>
                <a:cubicBezTo>
                  <a:pt x="2560538" y="68560"/>
                  <a:pt x="2548235" y="62011"/>
                  <a:pt x="2535733" y="56257"/>
                </a:cubicBezTo>
                <a:cubicBezTo>
                  <a:pt x="2523232" y="50502"/>
                  <a:pt x="2510532" y="46037"/>
                  <a:pt x="2497633" y="42862"/>
                </a:cubicBezTo>
                <a:cubicBezTo>
                  <a:pt x="2484735" y="39687"/>
                  <a:pt x="2471341" y="38100"/>
                  <a:pt x="2457450" y="38100"/>
                </a:cubicBezTo>
                <a:cubicBezTo>
                  <a:pt x="2432447" y="38100"/>
                  <a:pt x="2409528" y="43458"/>
                  <a:pt x="2388691" y="54173"/>
                </a:cubicBezTo>
                <a:cubicBezTo>
                  <a:pt x="2367855" y="64889"/>
                  <a:pt x="2348508" y="81558"/>
                  <a:pt x="2330649" y="104179"/>
                </a:cubicBezTo>
                <a:lnTo>
                  <a:pt x="2349103" y="131564"/>
                </a:lnTo>
                <a:lnTo>
                  <a:pt x="2400300" y="131564"/>
                </a:lnTo>
                <a:lnTo>
                  <a:pt x="2406253" y="131564"/>
                </a:lnTo>
                <a:lnTo>
                  <a:pt x="2812256" y="131564"/>
                </a:lnTo>
                <a:cubicBezTo>
                  <a:pt x="2817018" y="130373"/>
                  <a:pt x="2819400" y="128389"/>
                  <a:pt x="2819400" y="125611"/>
                </a:cubicBezTo>
                <a:cubicBezTo>
                  <a:pt x="2819400" y="120848"/>
                  <a:pt x="2818010" y="116979"/>
                  <a:pt x="2815232" y="114002"/>
                </a:cubicBezTo>
                <a:cubicBezTo>
                  <a:pt x="2812454" y="111025"/>
                  <a:pt x="2808783" y="108744"/>
                  <a:pt x="2804219" y="107156"/>
                </a:cubicBezTo>
                <a:cubicBezTo>
                  <a:pt x="2799655" y="105568"/>
                  <a:pt x="2794793" y="104477"/>
                  <a:pt x="2789634" y="103882"/>
                </a:cubicBezTo>
                <a:cubicBezTo>
                  <a:pt x="2784475" y="103287"/>
                  <a:pt x="2779514" y="102989"/>
                  <a:pt x="2774751" y="102989"/>
                </a:cubicBezTo>
                <a:cubicBezTo>
                  <a:pt x="2769989" y="102989"/>
                  <a:pt x="2763837" y="103187"/>
                  <a:pt x="2756297" y="103584"/>
                </a:cubicBezTo>
                <a:cubicBezTo>
                  <a:pt x="2748756" y="103981"/>
                  <a:pt x="2741017" y="104576"/>
                  <a:pt x="2733079" y="105370"/>
                </a:cubicBezTo>
                <a:cubicBezTo>
                  <a:pt x="2725142" y="106164"/>
                  <a:pt x="2717601" y="106759"/>
                  <a:pt x="2710457" y="107156"/>
                </a:cubicBezTo>
                <a:cubicBezTo>
                  <a:pt x="2703314" y="107553"/>
                  <a:pt x="2697361" y="107751"/>
                  <a:pt x="2692598" y="107751"/>
                </a:cubicBezTo>
                <a:cubicBezTo>
                  <a:pt x="2683867" y="107751"/>
                  <a:pt x="2675037" y="106263"/>
                  <a:pt x="2666107" y="103287"/>
                </a:cubicBezTo>
                <a:cubicBezTo>
                  <a:pt x="2657177" y="100310"/>
                  <a:pt x="2649041" y="96043"/>
                  <a:pt x="2641699" y="90487"/>
                </a:cubicBezTo>
                <a:cubicBezTo>
                  <a:pt x="2634357" y="84931"/>
                  <a:pt x="2628403" y="77887"/>
                  <a:pt x="2623839" y="69354"/>
                </a:cubicBezTo>
                <a:cubicBezTo>
                  <a:pt x="2619276" y="60821"/>
                  <a:pt x="2616994" y="51197"/>
                  <a:pt x="2616994" y="40481"/>
                </a:cubicBezTo>
                <a:cubicBezTo>
                  <a:pt x="2616994" y="36909"/>
                  <a:pt x="2617490" y="32048"/>
                  <a:pt x="2618482" y="25896"/>
                </a:cubicBezTo>
                <a:cubicBezTo>
                  <a:pt x="2619474" y="19744"/>
                  <a:pt x="2620962" y="12303"/>
                  <a:pt x="2622946" y="3572"/>
                </a:cubicBezTo>
                <a:lnTo>
                  <a:pt x="2644973" y="16073"/>
                </a:lnTo>
                <a:cubicBezTo>
                  <a:pt x="2641798" y="24804"/>
                  <a:pt x="2640211" y="32345"/>
                  <a:pt x="2640211" y="38695"/>
                </a:cubicBezTo>
                <a:cubicBezTo>
                  <a:pt x="2640211" y="49808"/>
                  <a:pt x="2644477" y="57944"/>
                  <a:pt x="2653010" y="63103"/>
                </a:cubicBezTo>
                <a:cubicBezTo>
                  <a:pt x="2661543" y="68262"/>
                  <a:pt x="2673548" y="70842"/>
                  <a:pt x="2689026" y="70842"/>
                </a:cubicBezTo>
                <a:cubicBezTo>
                  <a:pt x="2701726" y="70842"/>
                  <a:pt x="2715021" y="70247"/>
                  <a:pt x="2728912" y="69056"/>
                </a:cubicBezTo>
                <a:cubicBezTo>
                  <a:pt x="2736453" y="68659"/>
                  <a:pt x="2743696" y="68262"/>
                  <a:pt x="2750641" y="67865"/>
                </a:cubicBezTo>
                <a:cubicBezTo>
                  <a:pt x="2757586" y="67468"/>
                  <a:pt x="2764631" y="67270"/>
                  <a:pt x="2771775" y="67270"/>
                </a:cubicBezTo>
                <a:cubicBezTo>
                  <a:pt x="2794793" y="67270"/>
                  <a:pt x="2811661" y="71735"/>
                  <a:pt x="2822376" y="80665"/>
                </a:cubicBezTo>
                <a:cubicBezTo>
                  <a:pt x="2833092" y="89594"/>
                  <a:pt x="2839839" y="99615"/>
                  <a:pt x="2842617" y="110728"/>
                </a:cubicBezTo>
                <a:lnTo>
                  <a:pt x="2842617" y="111323"/>
                </a:lnTo>
                <a:cubicBezTo>
                  <a:pt x="2842220" y="115689"/>
                  <a:pt x="2841922" y="119558"/>
                  <a:pt x="2841724" y="122932"/>
                </a:cubicBezTo>
                <a:cubicBezTo>
                  <a:pt x="2841526" y="126305"/>
                  <a:pt x="2841029" y="129183"/>
                  <a:pt x="2840236" y="131564"/>
                </a:cubicBezTo>
                <a:lnTo>
                  <a:pt x="2847379" y="131564"/>
                </a:lnTo>
                <a:lnTo>
                  <a:pt x="2853928" y="131564"/>
                </a:lnTo>
                <a:lnTo>
                  <a:pt x="2913459" y="131564"/>
                </a:lnTo>
                <a:lnTo>
                  <a:pt x="2877740" y="86320"/>
                </a:lnTo>
                <a:cubicBezTo>
                  <a:pt x="2889250" y="70445"/>
                  <a:pt x="2900759" y="57051"/>
                  <a:pt x="2912268" y="46137"/>
                </a:cubicBezTo>
                <a:cubicBezTo>
                  <a:pt x="2923778" y="35223"/>
                  <a:pt x="2935783" y="26293"/>
                  <a:pt x="2948285" y="19347"/>
                </a:cubicBezTo>
                <a:cubicBezTo>
                  <a:pt x="2960787" y="12402"/>
                  <a:pt x="2973983" y="7441"/>
                  <a:pt x="2987873" y="4465"/>
                </a:cubicBezTo>
                <a:cubicBezTo>
                  <a:pt x="3001764" y="1488"/>
                  <a:pt x="3016647" y="0"/>
                  <a:pt x="3032522" y="0"/>
                </a:cubicBezTo>
                <a:cubicBezTo>
                  <a:pt x="3048396" y="0"/>
                  <a:pt x="3063180" y="1686"/>
                  <a:pt x="3076873" y="5060"/>
                </a:cubicBezTo>
                <a:cubicBezTo>
                  <a:pt x="3090564" y="8433"/>
                  <a:pt x="3103959" y="13394"/>
                  <a:pt x="3117056" y="19943"/>
                </a:cubicBezTo>
                <a:cubicBezTo>
                  <a:pt x="3130153" y="26491"/>
                  <a:pt x="3143349" y="34329"/>
                  <a:pt x="3156644" y="43458"/>
                </a:cubicBezTo>
                <a:cubicBezTo>
                  <a:pt x="3169940" y="52586"/>
                  <a:pt x="3184525" y="63103"/>
                  <a:pt x="3200400" y="75009"/>
                </a:cubicBezTo>
                <a:lnTo>
                  <a:pt x="3200400" y="99417"/>
                </a:lnTo>
                <a:cubicBezTo>
                  <a:pt x="3187700" y="91083"/>
                  <a:pt x="3175297" y="83244"/>
                  <a:pt x="3163193" y="75902"/>
                </a:cubicBezTo>
                <a:cubicBezTo>
                  <a:pt x="3151088" y="68560"/>
                  <a:pt x="3138785" y="62011"/>
                  <a:pt x="3126283" y="56257"/>
                </a:cubicBezTo>
                <a:cubicBezTo>
                  <a:pt x="3113782" y="50502"/>
                  <a:pt x="3101082" y="46037"/>
                  <a:pt x="3088183" y="42862"/>
                </a:cubicBezTo>
                <a:cubicBezTo>
                  <a:pt x="3075285" y="39687"/>
                  <a:pt x="3061890" y="38100"/>
                  <a:pt x="3048000" y="38100"/>
                </a:cubicBezTo>
                <a:cubicBezTo>
                  <a:pt x="3022996" y="38100"/>
                  <a:pt x="3000077" y="43458"/>
                  <a:pt x="2979241" y="54173"/>
                </a:cubicBezTo>
                <a:cubicBezTo>
                  <a:pt x="2958405" y="64889"/>
                  <a:pt x="2939058" y="81558"/>
                  <a:pt x="2921198" y="104179"/>
                </a:cubicBezTo>
                <a:lnTo>
                  <a:pt x="2939653" y="131564"/>
                </a:lnTo>
                <a:lnTo>
                  <a:pt x="2990254" y="131564"/>
                </a:lnTo>
                <a:lnTo>
                  <a:pt x="2996803" y="131564"/>
                </a:lnTo>
                <a:lnTo>
                  <a:pt x="3303984" y="131564"/>
                </a:lnTo>
                <a:lnTo>
                  <a:pt x="3309491" y="138708"/>
                </a:lnTo>
                <a:lnTo>
                  <a:pt x="3304579" y="131564"/>
                </a:lnTo>
                <a:lnTo>
                  <a:pt x="3370659" y="131564"/>
                </a:lnTo>
                <a:lnTo>
                  <a:pt x="3334940" y="86320"/>
                </a:lnTo>
                <a:cubicBezTo>
                  <a:pt x="3346450" y="70445"/>
                  <a:pt x="3357959" y="57051"/>
                  <a:pt x="3369469" y="46137"/>
                </a:cubicBezTo>
                <a:cubicBezTo>
                  <a:pt x="3380978" y="35223"/>
                  <a:pt x="3392983" y="26293"/>
                  <a:pt x="3405485" y="19347"/>
                </a:cubicBezTo>
                <a:cubicBezTo>
                  <a:pt x="3417986" y="12402"/>
                  <a:pt x="3431182" y="7441"/>
                  <a:pt x="3445073" y="4465"/>
                </a:cubicBezTo>
                <a:cubicBezTo>
                  <a:pt x="3458964" y="1488"/>
                  <a:pt x="3473847" y="0"/>
                  <a:pt x="3489721" y="0"/>
                </a:cubicBezTo>
                <a:cubicBezTo>
                  <a:pt x="3505597" y="0"/>
                  <a:pt x="3520380" y="1686"/>
                  <a:pt x="3534072" y="5060"/>
                </a:cubicBezTo>
                <a:cubicBezTo>
                  <a:pt x="3547764" y="8433"/>
                  <a:pt x="3561159" y="13394"/>
                  <a:pt x="3574256" y="19943"/>
                </a:cubicBezTo>
                <a:cubicBezTo>
                  <a:pt x="3587353" y="26491"/>
                  <a:pt x="3600549" y="34329"/>
                  <a:pt x="3613844" y="43458"/>
                </a:cubicBezTo>
                <a:cubicBezTo>
                  <a:pt x="3627140" y="52586"/>
                  <a:pt x="3641725" y="63103"/>
                  <a:pt x="3657600" y="75009"/>
                </a:cubicBezTo>
                <a:lnTo>
                  <a:pt x="3657600" y="99417"/>
                </a:lnTo>
                <a:cubicBezTo>
                  <a:pt x="3644900" y="91083"/>
                  <a:pt x="3632498" y="83244"/>
                  <a:pt x="3620393" y="75902"/>
                </a:cubicBezTo>
                <a:cubicBezTo>
                  <a:pt x="3608288" y="68560"/>
                  <a:pt x="3595985" y="62011"/>
                  <a:pt x="3583483" y="56257"/>
                </a:cubicBezTo>
                <a:cubicBezTo>
                  <a:pt x="3570982" y="50502"/>
                  <a:pt x="3558282" y="46037"/>
                  <a:pt x="3545383" y="42862"/>
                </a:cubicBezTo>
                <a:cubicBezTo>
                  <a:pt x="3532485" y="39687"/>
                  <a:pt x="3519090" y="38100"/>
                  <a:pt x="3505200" y="38100"/>
                </a:cubicBezTo>
                <a:cubicBezTo>
                  <a:pt x="3480196" y="38100"/>
                  <a:pt x="3457277" y="43458"/>
                  <a:pt x="3436441" y="54173"/>
                </a:cubicBezTo>
                <a:cubicBezTo>
                  <a:pt x="3415605" y="64889"/>
                  <a:pt x="3396257" y="81558"/>
                  <a:pt x="3378398" y="104179"/>
                </a:cubicBezTo>
                <a:lnTo>
                  <a:pt x="3396853" y="131564"/>
                </a:lnTo>
                <a:lnTo>
                  <a:pt x="3446859" y="131564"/>
                </a:lnTo>
                <a:lnTo>
                  <a:pt x="3454003" y="131564"/>
                </a:lnTo>
                <a:lnTo>
                  <a:pt x="3756421" y="131564"/>
                </a:lnTo>
                <a:lnTo>
                  <a:pt x="3774876" y="160139"/>
                </a:lnTo>
                <a:lnTo>
                  <a:pt x="3615928" y="160139"/>
                </a:lnTo>
                <a:lnTo>
                  <a:pt x="3615928" y="257175"/>
                </a:lnTo>
                <a:cubicBezTo>
                  <a:pt x="3615928" y="259556"/>
                  <a:pt x="3616821" y="261441"/>
                  <a:pt x="3618607" y="262830"/>
                </a:cubicBezTo>
                <a:cubicBezTo>
                  <a:pt x="3620393" y="264219"/>
                  <a:pt x="3621682" y="264914"/>
                  <a:pt x="3622476" y="264914"/>
                </a:cubicBezTo>
                <a:cubicBezTo>
                  <a:pt x="3623667" y="264914"/>
                  <a:pt x="3626941" y="263723"/>
                  <a:pt x="3632299" y="261342"/>
                </a:cubicBezTo>
                <a:cubicBezTo>
                  <a:pt x="3637657" y="258961"/>
                  <a:pt x="3643907" y="255290"/>
                  <a:pt x="3651051" y="250329"/>
                </a:cubicBezTo>
                <a:cubicBezTo>
                  <a:pt x="3658195" y="245368"/>
                  <a:pt x="3665438" y="239216"/>
                  <a:pt x="3672780" y="231874"/>
                </a:cubicBezTo>
                <a:cubicBezTo>
                  <a:pt x="3680122" y="224532"/>
                  <a:pt x="3686571" y="215900"/>
                  <a:pt x="3692128" y="205978"/>
                </a:cubicBezTo>
                <a:cubicBezTo>
                  <a:pt x="3709590" y="218281"/>
                  <a:pt x="3721695" y="233164"/>
                  <a:pt x="3728442" y="250626"/>
                </a:cubicBezTo>
                <a:cubicBezTo>
                  <a:pt x="3735189" y="268089"/>
                  <a:pt x="3738562" y="285154"/>
                  <a:pt x="3738562" y="301823"/>
                </a:cubicBezTo>
                <a:cubicBezTo>
                  <a:pt x="3738562" y="322064"/>
                  <a:pt x="3735089" y="339725"/>
                  <a:pt x="3728144" y="354806"/>
                </a:cubicBezTo>
                <a:cubicBezTo>
                  <a:pt x="3721199" y="369887"/>
                  <a:pt x="3712369" y="382389"/>
                  <a:pt x="3701653" y="392311"/>
                </a:cubicBezTo>
                <a:cubicBezTo>
                  <a:pt x="3690937" y="402233"/>
                  <a:pt x="3679229" y="409575"/>
                  <a:pt x="3666529" y="414337"/>
                </a:cubicBezTo>
                <a:cubicBezTo>
                  <a:pt x="3653829" y="419100"/>
                  <a:pt x="3641923" y="421481"/>
                  <a:pt x="3630811" y="421481"/>
                </a:cubicBezTo>
                <a:cubicBezTo>
                  <a:pt x="3606998" y="419893"/>
                  <a:pt x="3586559" y="413543"/>
                  <a:pt x="3569493" y="402431"/>
                </a:cubicBezTo>
                <a:cubicBezTo>
                  <a:pt x="3552428" y="391318"/>
                  <a:pt x="3537843" y="375642"/>
                  <a:pt x="3525738" y="355401"/>
                </a:cubicBezTo>
                <a:cubicBezTo>
                  <a:pt x="3513633" y="335161"/>
                  <a:pt x="3503711" y="310455"/>
                  <a:pt x="3495972" y="281285"/>
                </a:cubicBezTo>
                <a:cubicBezTo>
                  <a:pt x="3488233" y="252115"/>
                  <a:pt x="3481784" y="218876"/>
                  <a:pt x="3476625" y="181570"/>
                </a:cubicBezTo>
                <a:lnTo>
                  <a:pt x="3497461" y="194667"/>
                </a:lnTo>
                <a:cubicBezTo>
                  <a:pt x="3502223" y="212130"/>
                  <a:pt x="3507680" y="231279"/>
                  <a:pt x="3513832" y="252115"/>
                </a:cubicBezTo>
                <a:cubicBezTo>
                  <a:pt x="3519983" y="272950"/>
                  <a:pt x="3528119" y="292398"/>
                  <a:pt x="3538239" y="310455"/>
                </a:cubicBezTo>
                <a:cubicBezTo>
                  <a:pt x="3548360" y="328513"/>
                  <a:pt x="3560960" y="343594"/>
                  <a:pt x="3576042" y="355699"/>
                </a:cubicBezTo>
                <a:cubicBezTo>
                  <a:pt x="3591123" y="367804"/>
                  <a:pt x="3609776" y="373856"/>
                  <a:pt x="3632001" y="373856"/>
                </a:cubicBezTo>
                <a:cubicBezTo>
                  <a:pt x="3640732" y="373856"/>
                  <a:pt x="3650059" y="372269"/>
                  <a:pt x="3659981" y="369094"/>
                </a:cubicBezTo>
                <a:cubicBezTo>
                  <a:pt x="3669903" y="365919"/>
                  <a:pt x="3678832" y="361255"/>
                  <a:pt x="3686770" y="355104"/>
                </a:cubicBezTo>
                <a:cubicBezTo>
                  <a:pt x="3694708" y="348952"/>
                  <a:pt x="3701355" y="341411"/>
                  <a:pt x="3706713" y="332482"/>
                </a:cubicBezTo>
                <a:cubicBezTo>
                  <a:pt x="3712071" y="323552"/>
                  <a:pt x="3714750" y="313333"/>
                  <a:pt x="3714750" y="301823"/>
                </a:cubicBezTo>
                <a:cubicBezTo>
                  <a:pt x="3714750" y="295076"/>
                  <a:pt x="3713460" y="288726"/>
                  <a:pt x="3710880" y="282773"/>
                </a:cubicBezTo>
                <a:cubicBezTo>
                  <a:pt x="3708300" y="276820"/>
                  <a:pt x="3704630" y="271661"/>
                  <a:pt x="3699867" y="267295"/>
                </a:cubicBezTo>
                <a:cubicBezTo>
                  <a:pt x="3694708" y="272851"/>
                  <a:pt x="3688854" y="278011"/>
                  <a:pt x="3682305" y="282773"/>
                </a:cubicBezTo>
                <a:cubicBezTo>
                  <a:pt x="3675757" y="287536"/>
                  <a:pt x="3669109" y="291504"/>
                  <a:pt x="3662362" y="294680"/>
                </a:cubicBezTo>
                <a:cubicBezTo>
                  <a:pt x="3655615" y="297855"/>
                  <a:pt x="3649067" y="300335"/>
                  <a:pt x="3642717" y="302121"/>
                </a:cubicBezTo>
                <a:cubicBezTo>
                  <a:pt x="3636367" y="303907"/>
                  <a:pt x="3630811" y="304800"/>
                  <a:pt x="3626048" y="304800"/>
                </a:cubicBezTo>
                <a:cubicBezTo>
                  <a:pt x="3618110" y="304800"/>
                  <a:pt x="3611562" y="302716"/>
                  <a:pt x="3606403" y="298549"/>
                </a:cubicBezTo>
                <a:cubicBezTo>
                  <a:pt x="3601243" y="294382"/>
                  <a:pt x="3596977" y="289619"/>
                  <a:pt x="3593604" y="284261"/>
                </a:cubicBezTo>
                <a:cubicBezTo>
                  <a:pt x="3590230" y="278904"/>
                  <a:pt x="3587849" y="273546"/>
                  <a:pt x="3586460" y="268188"/>
                </a:cubicBezTo>
                <a:cubicBezTo>
                  <a:pt x="3585071" y="262830"/>
                  <a:pt x="3584376" y="259159"/>
                  <a:pt x="3584376" y="257175"/>
                </a:cubicBezTo>
                <a:lnTo>
                  <a:pt x="3584376" y="160139"/>
                </a:lnTo>
                <a:lnTo>
                  <a:pt x="3476029" y="160139"/>
                </a:lnTo>
                <a:lnTo>
                  <a:pt x="3467100" y="160139"/>
                </a:lnTo>
                <a:lnTo>
                  <a:pt x="3402806" y="160139"/>
                </a:lnTo>
                <a:lnTo>
                  <a:pt x="3402806" y="469701"/>
                </a:lnTo>
                <a:lnTo>
                  <a:pt x="3371850" y="441126"/>
                </a:lnTo>
                <a:lnTo>
                  <a:pt x="3371850" y="160139"/>
                </a:lnTo>
                <a:lnTo>
                  <a:pt x="3326011" y="160139"/>
                </a:lnTo>
                <a:lnTo>
                  <a:pt x="3324225" y="160139"/>
                </a:lnTo>
                <a:lnTo>
                  <a:pt x="3262312" y="160139"/>
                </a:lnTo>
                <a:lnTo>
                  <a:pt x="3262312" y="470892"/>
                </a:lnTo>
                <a:lnTo>
                  <a:pt x="3243857" y="450651"/>
                </a:lnTo>
                <a:cubicBezTo>
                  <a:pt x="3243857" y="444301"/>
                  <a:pt x="3242071" y="435273"/>
                  <a:pt x="3238500" y="423565"/>
                </a:cubicBezTo>
                <a:cubicBezTo>
                  <a:pt x="3234928" y="411857"/>
                  <a:pt x="3229967" y="399851"/>
                  <a:pt x="3223617" y="387548"/>
                </a:cubicBezTo>
                <a:cubicBezTo>
                  <a:pt x="3217267" y="375245"/>
                  <a:pt x="3209726" y="363934"/>
                  <a:pt x="3200995" y="353615"/>
                </a:cubicBezTo>
                <a:cubicBezTo>
                  <a:pt x="3192264" y="343297"/>
                  <a:pt x="3182739" y="336351"/>
                  <a:pt x="3172420" y="332779"/>
                </a:cubicBezTo>
                <a:cubicBezTo>
                  <a:pt x="3170436" y="339923"/>
                  <a:pt x="3167360" y="346373"/>
                  <a:pt x="3163193" y="352127"/>
                </a:cubicBezTo>
                <a:cubicBezTo>
                  <a:pt x="3159025" y="357882"/>
                  <a:pt x="3154362" y="362843"/>
                  <a:pt x="3149203" y="367010"/>
                </a:cubicBezTo>
                <a:cubicBezTo>
                  <a:pt x="3144044" y="371177"/>
                  <a:pt x="3138487" y="374451"/>
                  <a:pt x="3132534" y="376833"/>
                </a:cubicBezTo>
                <a:cubicBezTo>
                  <a:pt x="3126581" y="379214"/>
                  <a:pt x="3120826" y="380405"/>
                  <a:pt x="3115270" y="380405"/>
                </a:cubicBezTo>
                <a:cubicBezTo>
                  <a:pt x="3100982" y="380405"/>
                  <a:pt x="3088679" y="375642"/>
                  <a:pt x="3078361" y="366117"/>
                </a:cubicBezTo>
                <a:cubicBezTo>
                  <a:pt x="3068042" y="356592"/>
                  <a:pt x="3062883" y="345281"/>
                  <a:pt x="3062883" y="332184"/>
                </a:cubicBezTo>
                <a:cubicBezTo>
                  <a:pt x="3062883" y="327025"/>
                  <a:pt x="3063974" y="321270"/>
                  <a:pt x="3066157" y="314920"/>
                </a:cubicBezTo>
                <a:cubicBezTo>
                  <a:pt x="3068340" y="308570"/>
                  <a:pt x="3071911" y="302716"/>
                  <a:pt x="3076873" y="297358"/>
                </a:cubicBezTo>
                <a:cubicBezTo>
                  <a:pt x="3081833" y="292001"/>
                  <a:pt x="3088084" y="287436"/>
                  <a:pt x="3095625" y="283666"/>
                </a:cubicBezTo>
                <a:cubicBezTo>
                  <a:pt x="3103165" y="279896"/>
                  <a:pt x="3112293" y="278011"/>
                  <a:pt x="3123009" y="278011"/>
                </a:cubicBezTo>
                <a:cubicBezTo>
                  <a:pt x="3127375" y="278011"/>
                  <a:pt x="3131542" y="278209"/>
                  <a:pt x="3135511" y="278606"/>
                </a:cubicBezTo>
                <a:cubicBezTo>
                  <a:pt x="3139479" y="279003"/>
                  <a:pt x="3143845" y="279797"/>
                  <a:pt x="3148607" y="280987"/>
                </a:cubicBezTo>
                <a:cubicBezTo>
                  <a:pt x="3150195" y="279797"/>
                  <a:pt x="3151385" y="277614"/>
                  <a:pt x="3152179" y="274439"/>
                </a:cubicBezTo>
                <a:cubicBezTo>
                  <a:pt x="3152973" y="271264"/>
                  <a:pt x="3153370" y="267692"/>
                  <a:pt x="3153370" y="263723"/>
                </a:cubicBezTo>
                <a:cubicBezTo>
                  <a:pt x="3153370" y="251420"/>
                  <a:pt x="3150096" y="241200"/>
                  <a:pt x="3143547" y="233065"/>
                </a:cubicBezTo>
                <a:cubicBezTo>
                  <a:pt x="3136999" y="224929"/>
                  <a:pt x="3128764" y="218281"/>
                  <a:pt x="3118842" y="213122"/>
                </a:cubicBezTo>
                <a:cubicBezTo>
                  <a:pt x="3108920" y="207962"/>
                  <a:pt x="3098204" y="203894"/>
                  <a:pt x="3086695" y="200918"/>
                </a:cubicBezTo>
                <a:cubicBezTo>
                  <a:pt x="3075186" y="197941"/>
                  <a:pt x="3064470" y="195461"/>
                  <a:pt x="3054548" y="193476"/>
                </a:cubicBezTo>
                <a:cubicBezTo>
                  <a:pt x="3048595" y="192286"/>
                  <a:pt x="3043039" y="191194"/>
                  <a:pt x="3037879" y="190202"/>
                </a:cubicBezTo>
                <a:cubicBezTo>
                  <a:pt x="3032720" y="189210"/>
                  <a:pt x="3027958" y="187920"/>
                  <a:pt x="3023592" y="186333"/>
                </a:cubicBezTo>
                <a:lnTo>
                  <a:pt x="3014067" y="160139"/>
                </a:lnTo>
                <a:lnTo>
                  <a:pt x="3009900" y="160139"/>
                </a:lnTo>
                <a:lnTo>
                  <a:pt x="2945606" y="160139"/>
                </a:lnTo>
                <a:lnTo>
                  <a:pt x="2945606" y="469701"/>
                </a:lnTo>
                <a:lnTo>
                  <a:pt x="2914650" y="441126"/>
                </a:lnTo>
                <a:lnTo>
                  <a:pt x="2914650" y="160139"/>
                </a:lnTo>
                <a:lnTo>
                  <a:pt x="2874764" y="160139"/>
                </a:lnTo>
                <a:lnTo>
                  <a:pt x="2867025" y="160139"/>
                </a:lnTo>
                <a:lnTo>
                  <a:pt x="2674739" y="160139"/>
                </a:lnTo>
                <a:lnTo>
                  <a:pt x="2674739" y="359568"/>
                </a:lnTo>
                <a:cubicBezTo>
                  <a:pt x="2674739" y="366712"/>
                  <a:pt x="2678013" y="372368"/>
                  <a:pt x="2684561" y="376535"/>
                </a:cubicBezTo>
                <a:cubicBezTo>
                  <a:pt x="2691110" y="380702"/>
                  <a:pt x="2697162" y="382786"/>
                  <a:pt x="2702718" y="382786"/>
                </a:cubicBezTo>
                <a:cubicBezTo>
                  <a:pt x="2705496" y="382786"/>
                  <a:pt x="2711251" y="380801"/>
                  <a:pt x="2719983" y="376833"/>
                </a:cubicBezTo>
                <a:cubicBezTo>
                  <a:pt x="2728714" y="372864"/>
                  <a:pt x="2738040" y="367109"/>
                  <a:pt x="2747962" y="359568"/>
                </a:cubicBezTo>
                <a:cubicBezTo>
                  <a:pt x="2757884" y="352028"/>
                  <a:pt x="2766913" y="342900"/>
                  <a:pt x="2775049" y="332184"/>
                </a:cubicBezTo>
                <a:cubicBezTo>
                  <a:pt x="2783185" y="321468"/>
                  <a:pt x="2787848" y="309166"/>
                  <a:pt x="2789039" y="295275"/>
                </a:cubicBezTo>
                <a:cubicBezTo>
                  <a:pt x="2787054" y="295672"/>
                  <a:pt x="2784872" y="295969"/>
                  <a:pt x="2782490" y="296168"/>
                </a:cubicBezTo>
                <a:cubicBezTo>
                  <a:pt x="2780109" y="296366"/>
                  <a:pt x="2777529" y="296465"/>
                  <a:pt x="2774751" y="296465"/>
                </a:cubicBezTo>
                <a:cubicBezTo>
                  <a:pt x="2763242" y="296465"/>
                  <a:pt x="2754709" y="292695"/>
                  <a:pt x="2749153" y="285154"/>
                </a:cubicBezTo>
                <a:cubicBezTo>
                  <a:pt x="2743596" y="277614"/>
                  <a:pt x="2740819" y="269676"/>
                  <a:pt x="2740819" y="261342"/>
                </a:cubicBezTo>
                <a:cubicBezTo>
                  <a:pt x="2740819" y="251023"/>
                  <a:pt x="2744489" y="241697"/>
                  <a:pt x="2751832" y="233362"/>
                </a:cubicBezTo>
                <a:cubicBezTo>
                  <a:pt x="2759174" y="225028"/>
                  <a:pt x="2769592" y="220861"/>
                  <a:pt x="2783086" y="220861"/>
                </a:cubicBezTo>
                <a:cubicBezTo>
                  <a:pt x="2790229" y="220861"/>
                  <a:pt x="2796877" y="222448"/>
                  <a:pt x="2803029" y="225623"/>
                </a:cubicBezTo>
                <a:cubicBezTo>
                  <a:pt x="2809180" y="228798"/>
                  <a:pt x="2814538" y="233263"/>
                  <a:pt x="2819102" y="239018"/>
                </a:cubicBezTo>
                <a:cubicBezTo>
                  <a:pt x="2823666" y="244772"/>
                  <a:pt x="2827238" y="251519"/>
                  <a:pt x="2829818" y="259258"/>
                </a:cubicBezTo>
                <a:cubicBezTo>
                  <a:pt x="2832397" y="266997"/>
                  <a:pt x="2833687" y="275431"/>
                  <a:pt x="2833687" y="284559"/>
                </a:cubicBezTo>
                <a:cubicBezTo>
                  <a:pt x="2833687" y="305593"/>
                  <a:pt x="2827734" y="324247"/>
                  <a:pt x="2815828" y="340519"/>
                </a:cubicBezTo>
                <a:cubicBezTo>
                  <a:pt x="2803921" y="356790"/>
                  <a:pt x="2790130" y="370681"/>
                  <a:pt x="2774454" y="382190"/>
                </a:cubicBezTo>
                <a:cubicBezTo>
                  <a:pt x="2758777" y="393700"/>
                  <a:pt x="2743497" y="402431"/>
                  <a:pt x="2728614" y="408384"/>
                </a:cubicBezTo>
                <a:cubicBezTo>
                  <a:pt x="2713732" y="414337"/>
                  <a:pt x="2703314" y="417314"/>
                  <a:pt x="2697361" y="417314"/>
                </a:cubicBezTo>
                <a:cubicBezTo>
                  <a:pt x="2691804" y="417314"/>
                  <a:pt x="2685851" y="415726"/>
                  <a:pt x="2679501" y="412551"/>
                </a:cubicBezTo>
                <a:cubicBezTo>
                  <a:pt x="2673151" y="409376"/>
                  <a:pt x="2667297" y="405110"/>
                  <a:pt x="2661940" y="399752"/>
                </a:cubicBezTo>
                <a:cubicBezTo>
                  <a:pt x="2656582" y="394394"/>
                  <a:pt x="2652117" y="388243"/>
                  <a:pt x="2648545" y="381297"/>
                </a:cubicBezTo>
                <a:cubicBezTo>
                  <a:pt x="2644973" y="374352"/>
                  <a:pt x="2643187" y="367109"/>
                  <a:pt x="2643187" y="359568"/>
                </a:cubicBezTo>
                <a:lnTo>
                  <a:pt x="2643187" y="236934"/>
                </a:lnTo>
                <a:cubicBezTo>
                  <a:pt x="2638821" y="232172"/>
                  <a:pt x="2635051" y="228997"/>
                  <a:pt x="2631876" y="227409"/>
                </a:cubicBezTo>
                <a:cubicBezTo>
                  <a:pt x="2628701" y="225822"/>
                  <a:pt x="2625129" y="225028"/>
                  <a:pt x="2621161" y="225028"/>
                </a:cubicBezTo>
                <a:cubicBezTo>
                  <a:pt x="2614811" y="225028"/>
                  <a:pt x="2609155" y="228203"/>
                  <a:pt x="2604194" y="234553"/>
                </a:cubicBezTo>
                <a:cubicBezTo>
                  <a:pt x="2599233" y="240903"/>
                  <a:pt x="2596753" y="250428"/>
                  <a:pt x="2596753" y="263128"/>
                </a:cubicBezTo>
                <a:cubicBezTo>
                  <a:pt x="2596753" y="264715"/>
                  <a:pt x="2597050" y="267394"/>
                  <a:pt x="2597646" y="271165"/>
                </a:cubicBezTo>
                <a:cubicBezTo>
                  <a:pt x="2598241" y="274935"/>
                  <a:pt x="2598935" y="280194"/>
                  <a:pt x="2599729" y="286941"/>
                </a:cubicBezTo>
                <a:lnTo>
                  <a:pt x="2570559" y="272058"/>
                </a:lnTo>
                <a:cubicBezTo>
                  <a:pt x="2564606" y="255389"/>
                  <a:pt x="2556172" y="242689"/>
                  <a:pt x="2545258" y="233958"/>
                </a:cubicBezTo>
                <a:cubicBezTo>
                  <a:pt x="2534344" y="225226"/>
                  <a:pt x="2522537" y="220861"/>
                  <a:pt x="2509837" y="220861"/>
                </a:cubicBezTo>
                <a:cubicBezTo>
                  <a:pt x="2503884" y="220861"/>
                  <a:pt x="2498030" y="221952"/>
                  <a:pt x="2492275" y="224135"/>
                </a:cubicBezTo>
                <a:cubicBezTo>
                  <a:pt x="2486522" y="226318"/>
                  <a:pt x="2481362" y="229096"/>
                  <a:pt x="2476798" y="232469"/>
                </a:cubicBezTo>
                <a:cubicBezTo>
                  <a:pt x="2472234" y="235843"/>
                  <a:pt x="2468563" y="239811"/>
                  <a:pt x="2465784" y="244375"/>
                </a:cubicBezTo>
                <a:cubicBezTo>
                  <a:pt x="2463007" y="248940"/>
                  <a:pt x="2461617" y="253603"/>
                  <a:pt x="2461617" y="258366"/>
                </a:cubicBezTo>
                <a:cubicBezTo>
                  <a:pt x="2461617" y="265112"/>
                  <a:pt x="2463503" y="270668"/>
                  <a:pt x="2467273" y="275034"/>
                </a:cubicBezTo>
                <a:cubicBezTo>
                  <a:pt x="2471043" y="279400"/>
                  <a:pt x="2476301" y="281781"/>
                  <a:pt x="2483049" y="282178"/>
                </a:cubicBezTo>
                <a:lnTo>
                  <a:pt x="2483049" y="279797"/>
                </a:lnTo>
                <a:cubicBezTo>
                  <a:pt x="2483049" y="274637"/>
                  <a:pt x="2484140" y="270172"/>
                  <a:pt x="2486323" y="266402"/>
                </a:cubicBezTo>
                <a:cubicBezTo>
                  <a:pt x="2488505" y="262632"/>
                  <a:pt x="2491086" y="259754"/>
                  <a:pt x="2494062" y="257770"/>
                </a:cubicBezTo>
                <a:cubicBezTo>
                  <a:pt x="2497038" y="255786"/>
                  <a:pt x="2500213" y="254297"/>
                  <a:pt x="2503586" y="253305"/>
                </a:cubicBezTo>
                <a:cubicBezTo>
                  <a:pt x="2506960" y="252313"/>
                  <a:pt x="2509837" y="251817"/>
                  <a:pt x="2512218" y="251817"/>
                </a:cubicBezTo>
                <a:cubicBezTo>
                  <a:pt x="2522934" y="251817"/>
                  <a:pt x="2531070" y="255191"/>
                  <a:pt x="2536626" y="261937"/>
                </a:cubicBezTo>
                <a:cubicBezTo>
                  <a:pt x="2542183" y="268684"/>
                  <a:pt x="2544961" y="276026"/>
                  <a:pt x="2544961" y="283964"/>
                </a:cubicBezTo>
                <a:cubicBezTo>
                  <a:pt x="2544961" y="294283"/>
                  <a:pt x="2540992" y="302518"/>
                  <a:pt x="2533054" y="308669"/>
                </a:cubicBezTo>
                <a:cubicBezTo>
                  <a:pt x="2525117" y="314821"/>
                  <a:pt x="2514996" y="317897"/>
                  <a:pt x="2502693" y="317897"/>
                </a:cubicBezTo>
                <a:cubicBezTo>
                  <a:pt x="2484437" y="317897"/>
                  <a:pt x="2468761" y="311844"/>
                  <a:pt x="2455664" y="299740"/>
                </a:cubicBezTo>
                <a:cubicBezTo>
                  <a:pt x="2442568" y="287635"/>
                  <a:pt x="2436019" y="270073"/>
                  <a:pt x="2436019" y="247054"/>
                </a:cubicBezTo>
                <a:cubicBezTo>
                  <a:pt x="2436019" y="228798"/>
                  <a:pt x="2441873" y="213816"/>
                  <a:pt x="2453581" y="202108"/>
                </a:cubicBezTo>
                <a:cubicBezTo>
                  <a:pt x="2465288" y="190401"/>
                  <a:pt x="2481660" y="184547"/>
                  <a:pt x="2502693" y="184547"/>
                </a:cubicBezTo>
                <a:cubicBezTo>
                  <a:pt x="2504281" y="184547"/>
                  <a:pt x="2507357" y="184844"/>
                  <a:pt x="2511921" y="185440"/>
                </a:cubicBezTo>
                <a:cubicBezTo>
                  <a:pt x="2516485" y="186035"/>
                  <a:pt x="2522041" y="187622"/>
                  <a:pt x="2528589" y="190202"/>
                </a:cubicBezTo>
                <a:cubicBezTo>
                  <a:pt x="2535138" y="192782"/>
                  <a:pt x="2542282" y="196750"/>
                  <a:pt x="2550021" y="202108"/>
                </a:cubicBezTo>
                <a:cubicBezTo>
                  <a:pt x="2557760" y="207466"/>
                  <a:pt x="2565598" y="215106"/>
                  <a:pt x="2573536" y="225028"/>
                </a:cubicBezTo>
                <a:cubicBezTo>
                  <a:pt x="2573932" y="214312"/>
                  <a:pt x="2577008" y="205482"/>
                  <a:pt x="2582763" y="198536"/>
                </a:cubicBezTo>
                <a:cubicBezTo>
                  <a:pt x="2588517" y="191591"/>
                  <a:pt x="2597547" y="188118"/>
                  <a:pt x="2609850" y="188118"/>
                </a:cubicBezTo>
                <a:cubicBezTo>
                  <a:pt x="2613025" y="188118"/>
                  <a:pt x="2617390" y="189111"/>
                  <a:pt x="2622946" y="191095"/>
                </a:cubicBezTo>
                <a:cubicBezTo>
                  <a:pt x="2628503" y="193079"/>
                  <a:pt x="2635250" y="197247"/>
                  <a:pt x="2643187" y="203597"/>
                </a:cubicBezTo>
                <a:lnTo>
                  <a:pt x="2643187" y="160139"/>
                </a:lnTo>
                <a:lnTo>
                  <a:pt x="2428280" y="160139"/>
                </a:lnTo>
                <a:lnTo>
                  <a:pt x="2419945" y="160139"/>
                </a:lnTo>
                <a:lnTo>
                  <a:pt x="2355056" y="160139"/>
                </a:lnTo>
                <a:lnTo>
                  <a:pt x="2355056" y="469701"/>
                </a:lnTo>
                <a:lnTo>
                  <a:pt x="2324101" y="441126"/>
                </a:lnTo>
                <a:lnTo>
                  <a:pt x="2324101" y="160139"/>
                </a:lnTo>
                <a:lnTo>
                  <a:pt x="2281238" y="160139"/>
                </a:lnTo>
                <a:lnTo>
                  <a:pt x="2276475" y="160139"/>
                </a:lnTo>
                <a:lnTo>
                  <a:pt x="2214563" y="160139"/>
                </a:lnTo>
                <a:lnTo>
                  <a:pt x="2214563" y="469701"/>
                </a:lnTo>
                <a:lnTo>
                  <a:pt x="2183607" y="441126"/>
                </a:lnTo>
                <a:lnTo>
                  <a:pt x="2183607" y="206573"/>
                </a:lnTo>
                <a:cubicBezTo>
                  <a:pt x="2183607" y="203795"/>
                  <a:pt x="2182515" y="200025"/>
                  <a:pt x="2180332" y="195262"/>
                </a:cubicBezTo>
                <a:cubicBezTo>
                  <a:pt x="2178150" y="190500"/>
                  <a:pt x="2175471" y="185737"/>
                  <a:pt x="2172296" y="180975"/>
                </a:cubicBezTo>
                <a:cubicBezTo>
                  <a:pt x="2169121" y="176212"/>
                  <a:pt x="2165847" y="171847"/>
                  <a:pt x="2162473" y="167878"/>
                </a:cubicBezTo>
                <a:cubicBezTo>
                  <a:pt x="2159099" y="163909"/>
                  <a:pt x="2156024" y="161329"/>
                  <a:pt x="2153246" y="160139"/>
                </a:cubicBezTo>
                <a:lnTo>
                  <a:pt x="2144911" y="160139"/>
                </a:lnTo>
                <a:lnTo>
                  <a:pt x="2127052" y="160139"/>
                </a:lnTo>
                <a:lnTo>
                  <a:pt x="2081212" y="160139"/>
                </a:lnTo>
                <a:lnTo>
                  <a:pt x="2081212" y="470892"/>
                </a:lnTo>
                <a:lnTo>
                  <a:pt x="2062758" y="450651"/>
                </a:lnTo>
                <a:cubicBezTo>
                  <a:pt x="2062758" y="444301"/>
                  <a:pt x="2060972" y="435273"/>
                  <a:pt x="2057400" y="423565"/>
                </a:cubicBezTo>
                <a:cubicBezTo>
                  <a:pt x="2053828" y="411857"/>
                  <a:pt x="2048868" y="399851"/>
                  <a:pt x="2042518" y="387548"/>
                </a:cubicBezTo>
                <a:cubicBezTo>
                  <a:pt x="2036167" y="375245"/>
                  <a:pt x="2028626" y="363934"/>
                  <a:pt x="2019896" y="353615"/>
                </a:cubicBezTo>
                <a:cubicBezTo>
                  <a:pt x="2011164" y="343297"/>
                  <a:pt x="2001639" y="336351"/>
                  <a:pt x="1991320" y="332779"/>
                </a:cubicBezTo>
                <a:cubicBezTo>
                  <a:pt x="1989336" y="339923"/>
                  <a:pt x="1986260" y="346373"/>
                  <a:pt x="1982093" y="352127"/>
                </a:cubicBezTo>
                <a:cubicBezTo>
                  <a:pt x="1977926" y="357882"/>
                  <a:pt x="1973263" y="362843"/>
                  <a:pt x="1968103" y="367010"/>
                </a:cubicBezTo>
                <a:cubicBezTo>
                  <a:pt x="1962944" y="371177"/>
                  <a:pt x="1957388" y="374451"/>
                  <a:pt x="1951434" y="376833"/>
                </a:cubicBezTo>
                <a:cubicBezTo>
                  <a:pt x="1945481" y="379214"/>
                  <a:pt x="1939727" y="380405"/>
                  <a:pt x="1934171" y="380405"/>
                </a:cubicBezTo>
                <a:cubicBezTo>
                  <a:pt x="1919883" y="380405"/>
                  <a:pt x="1907580" y="375642"/>
                  <a:pt x="1897261" y="366117"/>
                </a:cubicBezTo>
                <a:cubicBezTo>
                  <a:pt x="1886942" y="356592"/>
                  <a:pt x="1881783" y="345281"/>
                  <a:pt x="1881783" y="332184"/>
                </a:cubicBezTo>
                <a:cubicBezTo>
                  <a:pt x="1881783" y="327025"/>
                  <a:pt x="1882874" y="321270"/>
                  <a:pt x="1885057" y="314920"/>
                </a:cubicBezTo>
                <a:cubicBezTo>
                  <a:pt x="1887240" y="308570"/>
                  <a:pt x="1890812" y="302716"/>
                  <a:pt x="1895773" y="297358"/>
                </a:cubicBezTo>
                <a:cubicBezTo>
                  <a:pt x="1900733" y="292001"/>
                  <a:pt x="1906985" y="287436"/>
                  <a:pt x="1914525" y="283666"/>
                </a:cubicBezTo>
                <a:cubicBezTo>
                  <a:pt x="1922066" y="279896"/>
                  <a:pt x="1931194" y="278011"/>
                  <a:pt x="1941909" y="278011"/>
                </a:cubicBezTo>
                <a:cubicBezTo>
                  <a:pt x="1946275" y="278011"/>
                  <a:pt x="1950442" y="278209"/>
                  <a:pt x="1954411" y="278606"/>
                </a:cubicBezTo>
                <a:cubicBezTo>
                  <a:pt x="1958380" y="279003"/>
                  <a:pt x="1962746" y="279797"/>
                  <a:pt x="1967508" y="280987"/>
                </a:cubicBezTo>
                <a:cubicBezTo>
                  <a:pt x="1969095" y="279797"/>
                  <a:pt x="1970286" y="277614"/>
                  <a:pt x="1971080" y="274439"/>
                </a:cubicBezTo>
                <a:cubicBezTo>
                  <a:pt x="1971874" y="271264"/>
                  <a:pt x="1972271" y="267692"/>
                  <a:pt x="1972271" y="263723"/>
                </a:cubicBezTo>
                <a:cubicBezTo>
                  <a:pt x="1972271" y="251420"/>
                  <a:pt x="1968996" y="241200"/>
                  <a:pt x="1962448" y="233065"/>
                </a:cubicBezTo>
                <a:cubicBezTo>
                  <a:pt x="1955899" y="224929"/>
                  <a:pt x="1947664" y="218281"/>
                  <a:pt x="1937743" y="213122"/>
                </a:cubicBezTo>
                <a:cubicBezTo>
                  <a:pt x="1927820" y="207962"/>
                  <a:pt x="1917105" y="203894"/>
                  <a:pt x="1905596" y="200918"/>
                </a:cubicBezTo>
                <a:cubicBezTo>
                  <a:pt x="1894086" y="197941"/>
                  <a:pt x="1883370" y="195461"/>
                  <a:pt x="1873448" y="193476"/>
                </a:cubicBezTo>
                <a:cubicBezTo>
                  <a:pt x="1867496" y="192286"/>
                  <a:pt x="1861939" y="191194"/>
                  <a:pt x="1856780" y="190202"/>
                </a:cubicBezTo>
                <a:cubicBezTo>
                  <a:pt x="1851620" y="189210"/>
                  <a:pt x="1846858" y="187920"/>
                  <a:pt x="1842493" y="186333"/>
                </a:cubicBezTo>
                <a:lnTo>
                  <a:pt x="1832968" y="160139"/>
                </a:lnTo>
                <a:lnTo>
                  <a:pt x="1828800" y="160139"/>
                </a:lnTo>
                <a:lnTo>
                  <a:pt x="1809155" y="131564"/>
                </a:lnTo>
                <a:lnTo>
                  <a:pt x="2104430" y="131564"/>
                </a:lnTo>
                <a:lnTo>
                  <a:pt x="2122884" y="131564"/>
                </a:lnTo>
                <a:lnTo>
                  <a:pt x="2158008" y="131564"/>
                </a:lnTo>
                <a:cubicBezTo>
                  <a:pt x="2165549" y="137120"/>
                  <a:pt x="2171204" y="141486"/>
                  <a:pt x="2174974" y="144661"/>
                </a:cubicBezTo>
                <a:cubicBezTo>
                  <a:pt x="2178745" y="147836"/>
                  <a:pt x="2181622" y="151606"/>
                  <a:pt x="2183607" y="155972"/>
                </a:cubicBezTo>
                <a:lnTo>
                  <a:pt x="2183607" y="73223"/>
                </a:lnTo>
                <a:cubicBezTo>
                  <a:pt x="2191544" y="77986"/>
                  <a:pt x="2197596" y="85328"/>
                  <a:pt x="2201764" y="95250"/>
                </a:cubicBezTo>
                <a:cubicBezTo>
                  <a:pt x="2205931" y="105172"/>
                  <a:pt x="2209006" y="114101"/>
                  <a:pt x="2210991" y="122039"/>
                </a:cubicBezTo>
                <a:lnTo>
                  <a:pt x="2213967" y="131564"/>
                </a:lnTo>
                <a:lnTo>
                  <a:pt x="2256830" y="131564"/>
                </a:lnTo>
                <a:lnTo>
                  <a:pt x="2258616" y="131564"/>
                </a:lnTo>
                <a:lnTo>
                  <a:pt x="2322910" y="131564"/>
                </a:lnTo>
                <a:lnTo>
                  <a:pt x="2287191" y="86320"/>
                </a:lnTo>
                <a:cubicBezTo>
                  <a:pt x="2298700" y="70445"/>
                  <a:pt x="2310210" y="57051"/>
                  <a:pt x="2321719" y="46137"/>
                </a:cubicBezTo>
                <a:cubicBezTo>
                  <a:pt x="2333228" y="35223"/>
                  <a:pt x="2345234" y="26293"/>
                  <a:pt x="2357735" y="19347"/>
                </a:cubicBezTo>
                <a:cubicBezTo>
                  <a:pt x="2370237" y="12402"/>
                  <a:pt x="2383433" y="7441"/>
                  <a:pt x="2397324" y="4465"/>
                </a:cubicBezTo>
                <a:cubicBezTo>
                  <a:pt x="2411214" y="1488"/>
                  <a:pt x="2426097" y="0"/>
                  <a:pt x="2441972" y="0"/>
                </a:cubicBezTo>
                <a:close/>
              </a:path>
            </a:pathLst>
          </a:custGeom>
          <a:ln w="38100">
            <a:solidFill>
              <a:srgbClr val="99FF66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55958-0B7C-4D69-BF78-1447F42C27EB}" type="datetime2">
              <a:rPr lang="en-US" smtClean="0"/>
              <a:t>Sunday, February 28,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40529" y="7203864"/>
            <a:ext cx="4748487" cy="413808"/>
          </a:xfrm>
        </p:spPr>
        <p:txBody>
          <a:bodyPr/>
          <a:lstStyle/>
          <a:p>
            <a:r>
              <a:rPr lang="bn-BD" dirty="0" smtClean="0"/>
              <a:t>বাংলাদেশের ইতিহাস ও বিশ্বসভ্যতা,নবম-দশম শ্রেণি, নবম অধ্যায়।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3512" y="171584"/>
            <a:ext cx="814075" cy="814075"/>
          </a:xfrm>
          <a:prstGeom prst="ellipse">
            <a:avLst/>
          </a:prstGeom>
          <a:ln>
            <a:solidFill>
              <a:srgbClr val="00B05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18" y="212555"/>
            <a:ext cx="930289" cy="819598"/>
          </a:xfrm>
          <a:prstGeom prst="ellipse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5505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801600" cy="7772400"/>
          </a:xfrm>
          <a:prstGeom prst="frame">
            <a:avLst>
              <a:gd name="adj1" fmla="val 1334"/>
            </a:avLst>
          </a:prstGeom>
          <a:solidFill>
            <a:srgbClr val="92D05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11" y="1004718"/>
            <a:ext cx="5437351" cy="30585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359" y="1045039"/>
            <a:ext cx="5318938" cy="30585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5155" y="4366408"/>
            <a:ext cx="466499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নীল বিদ্রোহ কখন হয়েছিল?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8611" y="5398065"/>
            <a:ext cx="466499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নীল বিদ্রোহে কারা নেতৃত্ব দেন?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2956" y="6741763"/>
            <a:ext cx="6323307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যশোরের নীল বিদ্রোহের নেতা ছিলেন কারা?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7462" y="236483"/>
            <a:ext cx="82453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আরও দুটি ছবি দেখি-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080819" y="2354223"/>
            <a:ext cx="6603212" cy="2736870"/>
            <a:chOff x="4080819" y="2354223"/>
            <a:chExt cx="6603212" cy="2736870"/>
          </a:xfrm>
        </p:grpSpPr>
        <p:sp>
          <p:nvSpPr>
            <p:cNvPr id="15" name="TextBox 14"/>
            <p:cNvSpPr txBox="1"/>
            <p:nvPr/>
          </p:nvSpPr>
          <p:spPr>
            <a:xfrm>
              <a:off x="8653755" y="4444762"/>
              <a:ext cx="2030276" cy="646331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১৮৫৯ সালে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Curved Down Arrow 5"/>
            <p:cNvSpPr/>
            <p:nvPr/>
          </p:nvSpPr>
          <p:spPr>
            <a:xfrm>
              <a:off x="4080819" y="2354223"/>
              <a:ext cx="5588074" cy="2168892"/>
            </a:xfrm>
            <a:prstGeom prst="curvedDownArrow">
              <a:avLst>
                <a:gd name="adj1" fmla="val 6396"/>
                <a:gd name="adj2" fmla="val 25797"/>
                <a:gd name="adj3" fmla="val 26454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458279" y="3466612"/>
            <a:ext cx="5210614" cy="2815223"/>
            <a:chOff x="4458279" y="3466612"/>
            <a:chExt cx="5210614" cy="2815223"/>
          </a:xfrm>
        </p:grpSpPr>
        <p:sp>
          <p:nvSpPr>
            <p:cNvPr id="17" name="TextBox 16"/>
            <p:cNvSpPr txBox="1"/>
            <p:nvPr/>
          </p:nvSpPr>
          <p:spPr>
            <a:xfrm>
              <a:off x="7359647" y="5635504"/>
              <a:ext cx="2309246" cy="646331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নীল চাষিরাই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Curved Down Arrow 13"/>
            <p:cNvSpPr/>
            <p:nvPr/>
          </p:nvSpPr>
          <p:spPr>
            <a:xfrm>
              <a:off x="4458279" y="3466612"/>
              <a:ext cx="4298264" cy="2168892"/>
            </a:xfrm>
            <a:prstGeom prst="curvedDownArrow">
              <a:avLst>
                <a:gd name="adj1" fmla="val 6396"/>
                <a:gd name="adj2" fmla="val 25797"/>
                <a:gd name="adj3" fmla="val 26454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318079" y="4770123"/>
            <a:ext cx="6165805" cy="2661315"/>
            <a:chOff x="6318079" y="4770123"/>
            <a:chExt cx="6165805" cy="2661315"/>
          </a:xfrm>
        </p:grpSpPr>
        <p:sp>
          <p:nvSpPr>
            <p:cNvPr id="19" name="TextBox 18"/>
            <p:cNvSpPr txBox="1"/>
            <p:nvPr/>
          </p:nvSpPr>
          <p:spPr>
            <a:xfrm>
              <a:off x="7338448" y="6785107"/>
              <a:ext cx="5145436" cy="646331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নবীন মাধব ও বেনী মাধব দুই ভাই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Curved Down Arrow 19"/>
            <p:cNvSpPr/>
            <p:nvPr/>
          </p:nvSpPr>
          <p:spPr>
            <a:xfrm>
              <a:off x="6318079" y="4770123"/>
              <a:ext cx="4298264" cy="2168892"/>
            </a:xfrm>
            <a:prstGeom prst="curvedDownArrow">
              <a:avLst>
                <a:gd name="adj1" fmla="val 6396"/>
                <a:gd name="adj2" fmla="val 25797"/>
                <a:gd name="adj3" fmla="val 26454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7A9DB-2882-474F-9C16-AA074ED73CC2}" type="datetime2">
              <a:rPr lang="en-US" smtClean="0"/>
              <a:t>Sunday, February 28, 2021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4240530" y="7203864"/>
            <a:ext cx="4982298" cy="413808"/>
          </a:xfrm>
        </p:spPr>
        <p:txBody>
          <a:bodyPr/>
          <a:lstStyle/>
          <a:p>
            <a:r>
              <a:rPr lang="bn-BD" dirty="0" smtClean="0"/>
              <a:t>বাংলাদেশের ইতিহাস ও বিশ্বসভ্যতা,নবম-দশম শ্রেণি, নবম অধ্যায়।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59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18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801600" cy="7772400"/>
          </a:xfrm>
          <a:prstGeom prst="frame">
            <a:avLst>
              <a:gd name="adj1" fmla="val 1334"/>
            </a:avLst>
          </a:prstGeom>
          <a:solidFill>
            <a:srgbClr val="92D05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189" y="1204287"/>
            <a:ext cx="6350000" cy="3937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1410" y="5874029"/>
            <a:ext cx="11158779" cy="1323439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পশ্চিমবঙ্গের নদীয়া জেলার চৌবাড়িয়া গ্রামে এক দরিদ্র পরিবারে ১৮৩০ সালে দীনবন্ধু মিত্র জন্ম গ্রহন করেন। 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Left Arrow 2"/>
          <p:cNvSpPr/>
          <p:nvPr/>
        </p:nvSpPr>
        <p:spPr>
          <a:xfrm rot="18745959">
            <a:off x="6900714" y="1121231"/>
            <a:ext cx="5577966" cy="1497724"/>
          </a:xfrm>
          <a:prstGeom prst="leftArrow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কি বলতে পার ছবিটি কার?</a:t>
            </a:r>
            <a:endParaRPr lang="en-US" sz="3600" dirty="0">
              <a:solidFill>
                <a:srgbClr val="00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2997" y="471545"/>
            <a:ext cx="94277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দীনবন্ধু মিত্র কোথায় জন্ম গ্রহন করেন এবং কত সালে?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1190" y="5099557"/>
            <a:ext cx="6349999" cy="646331"/>
          </a:xfrm>
          <a:prstGeom prst="rect">
            <a:avLst/>
          </a:prstGeom>
          <a:solidFill>
            <a:srgbClr val="99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দীনবন্ধু মিত্র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024" y="6116371"/>
            <a:ext cx="11931549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দীনবন্ধু মিত্র রচিত বিদ্রোহী নাটক ‘নীলদর্পন’ কৃষকদের নীল বিদ্রোহে উৎসাহিত করে।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5C7C-A9A0-4AD3-A42B-AF6B8A6328EE}" type="datetime2">
              <a:rPr lang="en-US" b="1" smtClean="0">
                <a:solidFill>
                  <a:schemeClr val="tx1"/>
                </a:solidFill>
              </a:rPr>
              <a:t>Sunday, February 28, 2021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4240530" y="7203864"/>
            <a:ext cx="5067254" cy="413808"/>
          </a:xfrm>
        </p:spPr>
        <p:txBody>
          <a:bodyPr/>
          <a:lstStyle/>
          <a:p>
            <a:r>
              <a:rPr lang="bn-BD" b="1" dirty="0" smtClean="0">
                <a:solidFill>
                  <a:schemeClr val="tx1"/>
                </a:solidFill>
              </a:rPr>
              <a:t>বাংলাদেশের ইতিহাস ও বিশ্বসভ্যতা,নবম-দশম শ্রেণি, নবম অধ্যায়।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69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3" grpId="1" animBg="1"/>
      <p:bldP spid="4" grpId="0"/>
      <p:bldP spid="5" grpId="0" animBg="1"/>
      <p:bldP spid="8" grpId="0" animBg="1"/>
      <p:bldP spid="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801600" cy="7772400"/>
          </a:xfrm>
          <a:prstGeom prst="frame">
            <a:avLst>
              <a:gd name="adj1" fmla="val 1334"/>
            </a:avLst>
          </a:prstGeom>
          <a:solidFill>
            <a:srgbClr val="92D05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89" y="118350"/>
            <a:ext cx="12533586" cy="7535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20845" y="657877"/>
            <a:ext cx="2975675" cy="923330"/>
          </a:xfrm>
          <a:prstGeom prst="rect">
            <a:avLst/>
          </a:prstGeom>
          <a:noFill/>
          <a:ln w="57150">
            <a:solidFill>
              <a:srgbClr val="7030A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39798" y="1981249"/>
            <a:ext cx="8941871" cy="646331"/>
          </a:xfrm>
          <a:prstGeom prst="rect">
            <a:avLst/>
          </a:prstGeom>
          <a:ln w="381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বৈদ্যনাথ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বিশ্বনাথ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সর্দার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কোথায় নীল বিদ্রোহের নেতৃত্ব দেন?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60470" y="1946217"/>
            <a:ext cx="1438214" cy="646331"/>
          </a:xfrm>
          <a:prstGeom prst="rect">
            <a:avLst/>
          </a:prstGeom>
          <a:ln w="38100"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হুগলীতে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70874" y="3368614"/>
            <a:ext cx="5662127" cy="646331"/>
          </a:xfrm>
          <a:prstGeom prst="rect">
            <a:avLst/>
          </a:prstGeom>
          <a:ln w="381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দীনবন্ধু মিত্র রচিত নাটকের নাম কি?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74890" y="3388213"/>
            <a:ext cx="1494320" cy="646331"/>
          </a:xfrm>
          <a:prstGeom prst="rect">
            <a:avLst/>
          </a:prstGeom>
          <a:ln w="381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নীলদর্পন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28596" y="4525606"/>
            <a:ext cx="5862192" cy="646331"/>
          </a:xfrm>
          <a:prstGeom prst="rect">
            <a:avLst/>
          </a:prstGeom>
          <a:ln w="381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নদীয়ায় কাদের নেতৃত্বে নীল বিদ্রোহ হয়?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517409" y="2779679"/>
            <a:ext cx="5212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38405" y="4561984"/>
            <a:ext cx="4844596" cy="646331"/>
          </a:xfrm>
          <a:prstGeom prst="rect">
            <a:avLst/>
          </a:prstGeom>
          <a:ln w="381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বিষ্ণুচরণ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দিগম্বর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17582" y="869034"/>
            <a:ext cx="2136764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৩মিনিট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90D78-771D-4A0F-ADE9-56FF0B3F5F6D}" type="datetime2">
              <a:rPr lang="en-US" b="1" smtClean="0">
                <a:solidFill>
                  <a:schemeClr val="tx1"/>
                </a:solidFill>
              </a:rPr>
              <a:t>Sunday, February 28, 2021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240529" y="7203864"/>
            <a:ext cx="5187249" cy="413808"/>
          </a:xfrm>
        </p:spPr>
        <p:txBody>
          <a:bodyPr/>
          <a:lstStyle/>
          <a:p>
            <a:r>
              <a:rPr lang="bn-BD" b="1" dirty="0" smtClean="0">
                <a:solidFill>
                  <a:schemeClr val="tx1"/>
                </a:solidFill>
              </a:rPr>
              <a:t>বাংলাদেশের ইতিহাস ও বিশ্বসভ্যতা,নবম-দশম শ্রেণি, নবম অধ্যায়।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6576" y="155818"/>
            <a:ext cx="814075" cy="814075"/>
          </a:xfrm>
          <a:prstGeom prst="ellipse">
            <a:avLst/>
          </a:prstGeom>
          <a:ln>
            <a:solidFill>
              <a:srgbClr val="00B050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24" y="165257"/>
            <a:ext cx="930289" cy="819598"/>
          </a:xfrm>
          <a:prstGeom prst="ellipse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3283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3" grpId="0" animBg="1"/>
      <p:bldP spid="14" grpId="0" animBg="1"/>
      <p:bldP spid="16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801600" cy="7772400"/>
          </a:xfrm>
          <a:prstGeom prst="frame">
            <a:avLst>
              <a:gd name="adj1" fmla="val 1334"/>
            </a:avLst>
          </a:prstGeom>
          <a:solidFill>
            <a:srgbClr val="92D05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32" y="163220"/>
            <a:ext cx="4939612" cy="26963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63" y="3654827"/>
            <a:ext cx="5368027" cy="2932285"/>
          </a:xfrm>
          <a:prstGeom prst="rect">
            <a:avLst/>
          </a:prstGeom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9" name="TextBox 8"/>
          <p:cNvSpPr txBox="1"/>
          <p:nvPr/>
        </p:nvSpPr>
        <p:spPr>
          <a:xfrm>
            <a:off x="0" y="2881438"/>
            <a:ext cx="12777820" cy="646331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কৃষকদের উপর নীলকর সাহেবদের অমানুষিক অত্যাচার ছিল নীল বিদ্রোহের অন্যতম কারন।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393" y="3675749"/>
            <a:ext cx="5439103" cy="29113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10" name="TextBox 9"/>
          <p:cNvSpPr txBox="1"/>
          <p:nvPr/>
        </p:nvSpPr>
        <p:spPr>
          <a:xfrm>
            <a:off x="-126124" y="6725970"/>
            <a:ext cx="12801600" cy="646331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নীলকর সাহেবরা কৃষকদেরকে ভালো ফসলি জমিতে নীল চাষে বাধ্য করত।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74676" y="99325"/>
            <a:ext cx="5155788" cy="273846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0FA07-3630-475D-BFEE-9E0EF7266E60}" type="datetime2">
              <a:rPr lang="en-US" b="1" smtClean="0">
                <a:solidFill>
                  <a:schemeClr val="tx1"/>
                </a:solidFill>
              </a:rPr>
              <a:t>Sunday, February 28, 2021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40529" y="7203864"/>
            <a:ext cx="5061125" cy="413808"/>
          </a:xfrm>
        </p:spPr>
        <p:txBody>
          <a:bodyPr/>
          <a:lstStyle/>
          <a:p>
            <a:r>
              <a:rPr lang="bn-BD" b="1" dirty="0" smtClean="0">
                <a:solidFill>
                  <a:schemeClr val="tx1"/>
                </a:solidFill>
              </a:rPr>
              <a:t>বাংলাদেশের ইতিহাস ও বিশ্বসভ্যতা,নবম-দশম শ্রেণি, নবম অধ্যায়।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0281" y="36532"/>
            <a:ext cx="814075" cy="814075"/>
          </a:xfrm>
          <a:prstGeom prst="ellipse">
            <a:avLst/>
          </a:prstGeom>
          <a:ln>
            <a:solidFill>
              <a:srgbClr val="00B050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87" y="77503"/>
            <a:ext cx="930289" cy="819598"/>
          </a:xfrm>
          <a:prstGeom prst="ellipse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6027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801600" cy="7772400"/>
          </a:xfrm>
          <a:prstGeom prst="frame">
            <a:avLst>
              <a:gd name="adj1" fmla="val 1334"/>
            </a:avLst>
          </a:prstGeom>
          <a:solidFill>
            <a:srgbClr val="92D05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8957" y="5145026"/>
            <a:ext cx="12340141" cy="258532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দাদন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অগ্রীম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নীলকর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সাহেবেরা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চাষের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বিঘা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দাদন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অগ্রীম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একবার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দাদন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নিলে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শোধ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হতনা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78957" y="1136111"/>
            <a:ext cx="12483158" cy="3526226"/>
            <a:chOff x="178957" y="1136111"/>
            <a:chExt cx="12483158" cy="352622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957" y="1136111"/>
              <a:ext cx="6667500" cy="3505200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6846457" y="1293663"/>
              <a:ext cx="5815658" cy="3368674"/>
              <a:chOff x="6846457" y="1272637"/>
              <a:chExt cx="5815658" cy="3368674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46457" y="1272637"/>
                <a:ext cx="5815658" cy="3368674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077" t="67523" r="4314" b="3835"/>
              <a:stretch/>
            </p:blipFill>
            <p:spPr>
              <a:xfrm>
                <a:off x="7339133" y="3635529"/>
                <a:ext cx="4969790" cy="100578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19247" y="1330723"/>
                <a:ext cx="1799852" cy="1657389"/>
              </a:xfrm>
              <a:prstGeom prst="ellipse">
                <a:avLst/>
              </a:prstGeom>
            </p:spPr>
          </p:pic>
        </p:grpSp>
      </p:grpSp>
      <p:sp>
        <p:nvSpPr>
          <p:cNvPr id="4" name="Left Arrow 3"/>
          <p:cNvSpPr/>
          <p:nvPr/>
        </p:nvSpPr>
        <p:spPr>
          <a:xfrm rot="20152168">
            <a:off x="5968708" y="476670"/>
            <a:ext cx="5943600" cy="1476435"/>
          </a:xfrm>
          <a:prstGeom prst="leftArrow">
            <a:avLst/>
          </a:prstGeom>
          <a:solidFill>
            <a:srgbClr val="FF00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 দুটি দেখে কি বুঝতে পারছি?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E9DC-EA7C-4EFC-97C4-91A7EBA261DD}" type="datetime2">
              <a:rPr lang="en-US" smtClean="0"/>
              <a:t>Sunday, February 28, 2021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240530" y="7203864"/>
            <a:ext cx="5092656" cy="413808"/>
          </a:xfrm>
        </p:spPr>
        <p:txBody>
          <a:bodyPr/>
          <a:lstStyle/>
          <a:p>
            <a:r>
              <a:rPr lang="bn-BD" dirty="0" smtClean="0"/>
              <a:t>বাংলাদেশের ইতিহাস ও বিশ্বসভ্যতা,নবম-দশম শ্রেণি, নবম অধ্যায়।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3512" y="171584"/>
            <a:ext cx="814075" cy="814075"/>
          </a:xfrm>
          <a:prstGeom prst="ellipse">
            <a:avLst/>
          </a:prstGeom>
          <a:ln>
            <a:solidFill>
              <a:srgbClr val="00B050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18" y="212555"/>
            <a:ext cx="930289" cy="819598"/>
          </a:xfrm>
          <a:prstGeom prst="ellipse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060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801600" cy="7772400"/>
          </a:xfrm>
          <a:prstGeom prst="frame">
            <a:avLst>
              <a:gd name="adj1" fmla="val 1334"/>
            </a:avLst>
          </a:prstGeom>
          <a:solidFill>
            <a:srgbClr val="92D05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8328" y="5898531"/>
            <a:ext cx="12412555" cy="1323439"/>
          </a:xfrm>
          <a:prstGeom prst="rect">
            <a:avLst/>
          </a:prstGeom>
          <a:gradFill flip="none" rotWithShape="1">
            <a:gsLst>
              <a:gs pos="0">
                <a:srgbClr val="996633"/>
              </a:gs>
              <a:gs pos="47800">
                <a:schemeClr val="bg1"/>
              </a:gs>
              <a:gs pos="100000">
                <a:srgbClr val="996633"/>
              </a:gs>
            </a:gsLst>
            <a:lin ang="1080000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১৮৩০ খ্রিঃ লর্ড বেন্টিংক পঞ্চম আইন পাশ করেন। এই আইনে বলা হয় দাদন নিয়ে নীল চাষ না করলে তা বে-আইনি বলে গণ্য হবে এবং অপরাধীর জেল হবে।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68328" y="165099"/>
            <a:ext cx="3799237" cy="5059893"/>
            <a:chOff x="168328" y="165099"/>
            <a:chExt cx="3799237" cy="505989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328" y="165099"/>
              <a:ext cx="3799237" cy="5059893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1403" y="3739080"/>
              <a:ext cx="1516162" cy="1396154"/>
            </a:xfrm>
            <a:prstGeom prst="ellipse">
              <a:avLst/>
            </a:prstGeom>
            <a:ln w="19050">
              <a:solidFill>
                <a:srgbClr val="FF0000"/>
              </a:solidFill>
            </a:ln>
          </p:spPr>
        </p:pic>
      </p:grpSp>
      <p:sp>
        <p:nvSpPr>
          <p:cNvPr id="3" name="Down Arrow Callout 2"/>
          <p:cNvSpPr/>
          <p:nvPr/>
        </p:nvSpPr>
        <p:spPr>
          <a:xfrm>
            <a:off x="6511159" y="1049946"/>
            <a:ext cx="5013434" cy="2323873"/>
          </a:xfrm>
          <a:prstGeom prst="downArrowCallout">
            <a:avLst/>
          </a:prstGeom>
          <a:gradFill flip="none" rotWithShape="1">
            <a:gsLst>
              <a:gs pos="0">
                <a:srgbClr val="663300"/>
              </a:gs>
              <a:gs pos="49600">
                <a:schemeClr val="bg1"/>
              </a:gs>
              <a:gs pos="100000">
                <a:srgbClr val="663300"/>
              </a:gs>
            </a:gsLst>
            <a:lin ang="10800000" scaled="1"/>
            <a:tileRect/>
          </a:gra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পঞ্চম আইন</a:t>
            </a:r>
            <a:endParaRPr lang="en-US" sz="8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88876-995C-4363-9F24-E40C4BF82BB1}" type="datetime2">
              <a:rPr lang="en-US" b="1" smtClean="0">
                <a:solidFill>
                  <a:schemeClr val="tx1"/>
                </a:solidFill>
              </a:rPr>
              <a:t>Sunday, February 28, 2021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240530" y="7203864"/>
            <a:ext cx="4966532" cy="413808"/>
          </a:xfrm>
        </p:spPr>
        <p:txBody>
          <a:bodyPr/>
          <a:lstStyle/>
          <a:p>
            <a:r>
              <a:rPr lang="bn-BD" b="1" dirty="0" smtClean="0">
                <a:solidFill>
                  <a:schemeClr val="tx1"/>
                </a:solidFill>
              </a:rPr>
              <a:t>বাংলাদেশের ইতিহাস ও বিশ্বসভ্যতা,নবম-দশম শ্রেণি, নবম অধ্যায়।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3512" y="171584"/>
            <a:ext cx="814075" cy="814075"/>
          </a:xfrm>
          <a:prstGeom prst="ellipse">
            <a:avLst/>
          </a:prstGeom>
          <a:ln>
            <a:solidFill>
              <a:srgbClr val="00B05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18" y="212555"/>
            <a:ext cx="930289" cy="819598"/>
          </a:xfrm>
          <a:prstGeom prst="ellipse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5681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801600" cy="7772400"/>
          </a:xfrm>
          <a:prstGeom prst="frame">
            <a:avLst>
              <a:gd name="adj1" fmla="val 1334"/>
            </a:avLst>
          </a:prstGeom>
          <a:solidFill>
            <a:srgbClr val="92D05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99841" y="371089"/>
            <a:ext cx="2601310" cy="769441"/>
          </a:xfrm>
          <a:prstGeom prst="rect">
            <a:avLst/>
          </a:prstGeom>
          <a:noFill/>
          <a:ln w="57150">
            <a:solidFill>
              <a:srgbClr val="7030A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43656" y="2486134"/>
            <a:ext cx="9285890" cy="646331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ক-দল,  নীলকর সাহেবদের অত্যাচারের বর্ণনা পাঁচটি বাক্যে লিখ।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43656" y="3287193"/>
            <a:ext cx="7252138" cy="646331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খ-দল,  ‘দাদন’ প্রথার বর্ণনা পাঁচটি বাক্যে লিখ।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517" y="1183470"/>
            <a:ext cx="2243957" cy="1168648"/>
          </a:xfrm>
          <a:prstGeom prst="ellipse">
            <a:avLst/>
          </a:prstGeom>
          <a:ln>
            <a:solidFill>
              <a:srgbClr val="FF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8819224" y="502771"/>
            <a:ext cx="2136764" cy="584775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৫মিনিট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6AE29-288B-4FFC-9B6D-2D97A45015E7}" type="datetime2">
              <a:rPr lang="en-US" b="1" smtClean="0">
                <a:solidFill>
                  <a:schemeClr val="tx1"/>
                </a:solidFill>
              </a:rPr>
              <a:t>Sunday, February 28, 2021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40529" y="7203864"/>
            <a:ext cx="4950767" cy="413808"/>
          </a:xfrm>
        </p:spPr>
        <p:txBody>
          <a:bodyPr/>
          <a:lstStyle/>
          <a:p>
            <a:r>
              <a:rPr lang="bn-BD" b="1" dirty="0" smtClean="0">
                <a:solidFill>
                  <a:schemeClr val="tx1"/>
                </a:solidFill>
              </a:rPr>
              <a:t>বাংলাদেশের ইতিহাস ও বিশ্বসভ্যতা,নবম-দশম শ্রেণি, নবম অধ্যায়।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3512" y="171584"/>
            <a:ext cx="814075" cy="814075"/>
          </a:xfrm>
          <a:prstGeom prst="ellipse">
            <a:avLst/>
          </a:prstGeom>
          <a:ln>
            <a:solidFill>
              <a:srgbClr val="00B05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18" y="212555"/>
            <a:ext cx="930289" cy="819598"/>
          </a:xfrm>
          <a:prstGeom prst="ellipse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5784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1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801600" cy="7772400"/>
          </a:xfrm>
          <a:prstGeom prst="frame">
            <a:avLst>
              <a:gd name="adj1" fmla="val 1334"/>
            </a:avLst>
          </a:prstGeom>
          <a:solidFill>
            <a:srgbClr val="92D05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729" y="505921"/>
            <a:ext cx="6905625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511442" y="5634704"/>
            <a:ext cx="11918197" cy="1200329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নীল বিদ্রোহের ব্যাপকতা লক্ষ করে সরকার বাধ্য হয়ে ১৮৬০ খ্রিঃ নীল কমিশন গঠন করেন। এই কমিশন নীলচাষকে নীলচাষীদের ইচ্ছাধীন বলে ঘোষনা করেন।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69879" y="4468110"/>
            <a:ext cx="2572719" cy="646331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নীল কমিশন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2C3F-BEEB-437D-A864-6FDC8AEEF9B3}" type="datetime2">
              <a:rPr lang="en-US" b="1" smtClean="0">
                <a:solidFill>
                  <a:schemeClr val="tx1"/>
                </a:solidFill>
              </a:rPr>
              <a:t>Sunday, February 28, 2021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40529" y="7203864"/>
            <a:ext cx="5042955" cy="413808"/>
          </a:xfrm>
        </p:spPr>
        <p:txBody>
          <a:bodyPr/>
          <a:lstStyle/>
          <a:p>
            <a:r>
              <a:rPr lang="bn-BD" b="1" dirty="0" smtClean="0">
                <a:solidFill>
                  <a:schemeClr val="tx1"/>
                </a:solidFill>
              </a:rPr>
              <a:t>বাংলাদেশের ইতিহাস ও বিশ্বসভ্যতা,নবম-দশম শ্রেণি, নবম অধ্যায়।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3512" y="171584"/>
            <a:ext cx="814075" cy="814075"/>
          </a:xfrm>
          <a:prstGeom prst="ellipse">
            <a:avLst/>
          </a:prstGeom>
          <a:ln>
            <a:solidFill>
              <a:srgbClr val="00B05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18" y="212555"/>
            <a:ext cx="930289" cy="819598"/>
          </a:xfrm>
          <a:prstGeom prst="ellipse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7476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801600" cy="7772400"/>
          </a:xfrm>
          <a:prstGeom prst="frame">
            <a:avLst>
              <a:gd name="adj1" fmla="val 1334"/>
            </a:avLst>
          </a:prstGeom>
          <a:solidFill>
            <a:srgbClr val="92D05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1444" y="5477059"/>
            <a:ext cx="11918197" cy="1200329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নীল বিদ্রোহের ফলে কৃষকরা নীলচাষ থেকে রেহাই পায়। নীলকর সাহেবদের বিরুদ্ধে কৃষকদের এই সাফল্য বাংলার ইতিহাসে বিশেষ তাৎপর্যপূর্ণ।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584343" y="181860"/>
            <a:ext cx="6858000" cy="4989229"/>
            <a:chOff x="2584343" y="181860"/>
            <a:chExt cx="6858000" cy="4989229"/>
          </a:xfrm>
        </p:grpSpPr>
        <p:sp>
          <p:nvSpPr>
            <p:cNvPr id="11" name="TextBox 10"/>
            <p:cNvSpPr txBox="1"/>
            <p:nvPr/>
          </p:nvSpPr>
          <p:spPr>
            <a:xfrm>
              <a:off x="4677483" y="4524758"/>
              <a:ext cx="1991533" cy="646331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নীল বিদ্রোহ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4343" y="181860"/>
              <a:ext cx="6858000" cy="428625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7030A0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4B9A9-9056-4E89-A448-162876E5F15D}" type="datetime2">
              <a:rPr lang="en-US" b="1" smtClean="0">
                <a:solidFill>
                  <a:schemeClr val="tx1"/>
                </a:solidFill>
              </a:rPr>
              <a:t>Sunday, February 28, 2021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40529" y="7203864"/>
            <a:ext cx="4856975" cy="413808"/>
          </a:xfrm>
        </p:spPr>
        <p:txBody>
          <a:bodyPr/>
          <a:lstStyle/>
          <a:p>
            <a:r>
              <a:rPr lang="bn-BD" b="1" dirty="0" smtClean="0">
                <a:solidFill>
                  <a:schemeClr val="tx1"/>
                </a:solidFill>
              </a:rPr>
              <a:t>বাংলাদেশের ইতিহাস ও বিশ্বসভ্যতা,নবম-দশম শ্রেণি, নবম অধ্যায়।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3512" y="171584"/>
            <a:ext cx="814075" cy="814075"/>
          </a:xfrm>
          <a:prstGeom prst="ellipse">
            <a:avLst/>
          </a:prstGeom>
          <a:ln>
            <a:solidFill>
              <a:srgbClr val="00B05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18" y="212555"/>
            <a:ext cx="930289" cy="819598"/>
          </a:xfrm>
          <a:prstGeom prst="ellipse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7061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801600" cy="7772400"/>
          </a:xfrm>
          <a:prstGeom prst="frame">
            <a:avLst>
              <a:gd name="adj1" fmla="val 1334"/>
            </a:avLst>
          </a:prstGeom>
          <a:solidFill>
            <a:srgbClr val="92D05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97144" y="1117311"/>
            <a:ext cx="11903235" cy="3810000"/>
            <a:chOff x="397144" y="880821"/>
            <a:chExt cx="11903235" cy="3810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144" y="880821"/>
              <a:ext cx="5715000" cy="3810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7030A0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880821"/>
              <a:ext cx="5899579" cy="380999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7030A0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6" name="TextBox 5"/>
          <p:cNvSpPr txBox="1"/>
          <p:nvPr/>
        </p:nvSpPr>
        <p:spPr>
          <a:xfrm>
            <a:off x="337321" y="5082970"/>
            <a:ext cx="12126957" cy="646331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নীলকর সাহেবদের পতনের ফলে নিম্নবর্ণের কর্তৃত্ব সুদখোর মহাজনদের হাতে চলে যায়।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A94E4-8D9D-424B-9475-FB1286CBF8B8}" type="datetime2">
              <a:rPr lang="en-US" b="1" smtClean="0">
                <a:solidFill>
                  <a:schemeClr val="tx1"/>
                </a:solidFill>
              </a:rPr>
              <a:t>Sunday, February 28, 2021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240530" y="7203864"/>
            <a:ext cx="4980962" cy="413808"/>
          </a:xfrm>
        </p:spPr>
        <p:txBody>
          <a:bodyPr/>
          <a:lstStyle/>
          <a:p>
            <a:r>
              <a:rPr lang="bn-BD" b="1" dirty="0" smtClean="0">
                <a:solidFill>
                  <a:schemeClr val="tx1"/>
                </a:solidFill>
              </a:rPr>
              <a:t>বাংলাদেশের ইতিহাস ও বিশ্বসভ্যতা,নবম-দশম শ্রেণি, নবম অধ্যায়।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3512" y="92754"/>
            <a:ext cx="814075" cy="814075"/>
          </a:xfrm>
          <a:prstGeom prst="ellipse">
            <a:avLst/>
          </a:prstGeom>
          <a:ln>
            <a:solidFill>
              <a:srgbClr val="00B05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18" y="133725"/>
            <a:ext cx="930289" cy="819598"/>
          </a:xfrm>
          <a:prstGeom prst="ellipse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431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801600" cy="7772400"/>
          </a:xfrm>
          <a:prstGeom prst="frame">
            <a:avLst>
              <a:gd name="adj1" fmla="val 1334"/>
            </a:avLst>
          </a:prstGeom>
          <a:solidFill>
            <a:srgbClr val="92D05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6386" y="1734207"/>
            <a:ext cx="11461531" cy="4824248"/>
          </a:xfrm>
          <a:prstGeom prst="rect">
            <a:avLst/>
          </a:prstGeom>
          <a:noFill/>
          <a:ln w="95250" cmpd="thickThin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6505901" y="1923388"/>
            <a:ext cx="160281" cy="4177865"/>
            <a:chOff x="6306208" y="1923388"/>
            <a:chExt cx="160281" cy="4177865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6385034" y="1923388"/>
              <a:ext cx="0" cy="4177865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6466489" y="2443655"/>
              <a:ext cx="0" cy="2979683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6306208" y="2443655"/>
              <a:ext cx="13139" cy="2979683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Frame 19"/>
          <p:cNvSpPr/>
          <p:nvPr/>
        </p:nvSpPr>
        <p:spPr>
          <a:xfrm>
            <a:off x="4550978" y="394141"/>
            <a:ext cx="3831021" cy="1245476"/>
          </a:xfrm>
          <a:prstGeom prst="frame">
            <a:avLst/>
          </a:prstGeom>
          <a:solidFill>
            <a:srgbClr val="66FF33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4041" y="2207172"/>
            <a:ext cx="5420713" cy="3108543"/>
          </a:xfrm>
          <a:prstGeom prst="rect">
            <a:avLst/>
          </a:prstGeom>
          <a:solidFill>
            <a:schemeClr val="bg2"/>
          </a:solidFill>
          <a:ln w="76200">
            <a:gradFill>
              <a:gsLst>
                <a:gs pos="0">
                  <a:srgbClr val="663300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অরবিন্দ বিশ্বাস</a:t>
            </a:r>
          </a:p>
          <a:p>
            <a:pPr algn="ctr"/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 পলিতা পি,পি,এন,সি মাধ্যমিক বিদ্যালয়।</a:t>
            </a:r>
          </a:p>
          <a:p>
            <a:pPr algn="ctr"/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মাগুরা সদর, মাগুরা।</a:t>
            </a:r>
          </a:p>
          <a:p>
            <a:pPr algn="ctr"/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 নং ০১৭৪৩-৯২৩২৩০</a:t>
            </a:r>
          </a:p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Email-arobindo77@gmail.com</a:t>
            </a:r>
            <a:endParaRPr lang="bn-BD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89230" y="2263718"/>
            <a:ext cx="4876797" cy="2985433"/>
          </a:xfrm>
          <a:prstGeom prst="rect">
            <a:avLst/>
          </a:prstGeom>
          <a:solidFill>
            <a:schemeClr val="bg2"/>
          </a:solidFill>
          <a:ln w="76200">
            <a:gradFill>
              <a:gsLst>
                <a:gs pos="0">
                  <a:srgbClr val="00B05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বাংলাদেশের ইতিহাস ও বিশ্বসভ্যতা </a:t>
            </a:r>
            <a:endParaRPr lang="bn-BD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শ্রেণীঃ নবম-দশম</a:t>
            </a:r>
          </a:p>
          <a:p>
            <a:pPr algn="ctr"/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 নবম</a:t>
            </a:r>
          </a:p>
          <a:p>
            <a:pPr algn="ctr"/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</a:p>
          <a:p>
            <a:pPr algn="ctr"/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৪৫মিনিট</a:t>
            </a:r>
          </a:p>
          <a:p>
            <a:pPr algn="ctr"/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তারিখঃ ২৫/০২/২০২১ইং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118A-52F2-4EC0-9FF7-8A6D1F36C489}" type="datetime2">
              <a:rPr lang="en-US" b="1" smtClean="0">
                <a:solidFill>
                  <a:schemeClr val="tx1"/>
                </a:solidFill>
              </a:rPr>
              <a:t>Sunday, February 28, 2021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40529" y="7203864"/>
            <a:ext cx="4670995" cy="413808"/>
          </a:xfrm>
        </p:spPr>
        <p:txBody>
          <a:bodyPr/>
          <a:lstStyle/>
          <a:p>
            <a:r>
              <a:rPr lang="bn-BD" b="1" dirty="0" smtClean="0">
                <a:solidFill>
                  <a:schemeClr val="tx1"/>
                </a:solidFill>
              </a:rPr>
              <a:t>বাংলাদেশের ইতিহাস ও বিশ্বসভ্যতা,নবম-দশম শ্রেণি, নবম অধ্যায়।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08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801600" cy="7772400"/>
          </a:xfrm>
          <a:prstGeom prst="frame">
            <a:avLst>
              <a:gd name="adj1" fmla="val 1334"/>
            </a:avLst>
          </a:prstGeom>
          <a:solidFill>
            <a:srgbClr val="92D05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7118" y="1549189"/>
            <a:ext cx="6441150" cy="646331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নদীয়ায়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বিদ্রোহের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নেতৃত্ব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1934" y="5132027"/>
            <a:ext cx="11437749" cy="646331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১৮৫৯ সালে খ. ১৮৫৮ সালে গ. ১৮৬০ সালে ঘ. ১৮৬৯ সালে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31376" y="5849886"/>
            <a:ext cx="11437749" cy="646331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নীলকর সাহেবদের পতনের পর নিম্নবর্ণের কর্তৃত্ব কাদের হাতে যায়?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31376" y="6554286"/>
            <a:ext cx="11437749" cy="646331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ইংরেজদের  খ. মহাজনের গ. কৃষকের ঘ. রাজনৈতিক ব্যক্তিত্বের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2060" y="4436344"/>
            <a:ext cx="11437749" cy="646331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নীল বিদ্রোহ কখন হয়েছিল?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6653" y="1558408"/>
            <a:ext cx="5766502" cy="646331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বিষ্ণুচরণ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দিগম্বর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9824" y="2242075"/>
            <a:ext cx="9197178" cy="646331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নবীন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বেনী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মাধবের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নেতৃত্বে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বিদ্রোহ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070825" y="2240878"/>
            <a:ext cx="2055399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যশোর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5580" y="2955510"/>
            <a:ext cx="7768391" cy="646331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ব্রিটিশ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কমিশন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84684" y="2991915"/>
            <a:ext cx="3095922" cy="646331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১৮৬১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55673" y="3745038"/>
            <a:ext cx="3713715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বহু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নির্বাচণী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325938" y="152407"/>
            <a:ext cx="2154264" cy="1399929"/>
            <a:chOff x="5325938" y="152407"/>
            <a:chExt cx="2154264" cy="1399929"/>
          </a:xfrm>
        </p:grpSpPr>
        <p:sp>
          <p:nvSpPr>
            <p:cNvPr id="7" name="TextBox 6"/>
            <p:cNvSpPr txBox="1"/>
            <p:nvPr/>
          </p:nvSpPr>
          <p:spPr>
            <a:xfrm>
              <a:off x="5325938" y="152407"/>
              <a:ext cx="2154264" cy="769441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endParaRPr lang="en-US" sz="4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88133" y="967561"/>
              <a:ext cx="2025333" cy="584775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সংক্ষিপ্ত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প্রশ্ন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8961760" y="258727"/>
            <a:ext cx="2136764" cy="584775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৭মিনিট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B7A8B-DDF5-44D3-ACE5-FFF5BABD4EF8}" type="datetime2">
              <a:rPr lang="en-US" b="1" smtClean="0">
                <a:solidFill>
                  <a:schemeClr val="tx1"/>
                </a:solidFill>
              </a:rPr>
              <a:t>Sunday, February 28, 2021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40529" y="7203864"/>
            <a:ext cx="4808877" cy="413808"/>
          </a:xfrm>
        </p:spPr>
        <p:txBody>
          <a:bodyPr/>
          <a:lstStyle/>
          <a:p>
            <a:r>
              <a:rPr lang="bn-BD" b="1" dirty="0" smtClean="0">
                <a:solidFill>
                  <a:schemeClr val="tx1"/>
                </a:solidFill>
              </a:rPr>
              <a:t>বাংলাদেশের ইতিহাস ও বিশ্বসভ্যতা,নবম-দশম শ্রেণি, নবম অধ্যায়।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025029" y="5190596"/>
            <a:ext cx="662152" cy="527691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288807" y="6590001"/>
            <a:ext cx="662152" cy="527691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3512" y="171584"/>
            <a:ext cx="814075" cy="814075"/>
          </a:xfrm>
          <a:prstGeom prst="ellipse">
            <a:avLst/>
          </a:prstGeom>
          <a:ln>
            <a:solidFill>
              <a:srgbClr val="00B050"/>
            </a:solidFill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18" y="212555"/>
            <a:ext cx="930289" cy="819598"/>
          </a:xfrm>
          <a:prstGeom prst="ellipse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6270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/>
      <p:bldP spid="20" grpId="0" animBg="1"/>
      <p:bldP spid="6" grpId="0" animBg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801600" cy="7772400"/>
          </a:xfrm>
          <a:prstGeom prst="frame">
            <a:avLst>
              <a:gd name="adj1" fmla="val 1334"/>
            </a:avLst>
          </a:prstGeom>
          <a:solidFill>
            <a:srgbClr val="92D05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48726" y="2965046"/>
            <a:ext cx="12526750" cy="1270171"/>
            <a:chOff x="148726" y="2965046"/>
            <a:chExt cx="12526750" cy="1270171"/>
          </a:xfrm>
        </p:grpSpPr>
        <p:sp>
          <p:nvSpPr>
            <p:cNvPr id="3" name="TextBox 2"/>
            <p:cNvSpPr txBox="1"/>
            <p:nvPr/>
          </p:nvSpPr>
          <p:spPr>
            <a:xfrm>
              <a:off x="1418897" y="3184634"/>
              <a:ext cx="11256579" cy="830997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wrap="square" rtlCol="0">
              <a:spAutoFit/>
            </a:bodyPr>
            <a:lstStyle/>
            <a:p>
              <a:r>
                <a:rPr lang="bn-BD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বাংলায় চিরতরে নীল চাষ বন্ধ হওয়ার প্রেক্ষাপট তুলে ধরো।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726" y="2965046"/>
              <a:ext cx="1270171" cy="1270171"/>
            </a:xfrm>
            <a:prstGeom prst="ellipse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" name="Group 5"/>
          <p:cNvGrpSpPr/>
          <p:nvPr/>
        </p:nvGrpSpPr>
        <p:grpSpPr>
          <a:xfrm>
            <a:off x="4901739" y="218078"/>
            <a:ext cx="2690797" cy="2808960"/>
            <a:chOff x="4901739" y="218078"/>
            <a:chExt cx="2690797" cy="2808960"/>
          </a:xfrm>
        </p:grpSpPr>
        <p:sp>
          <p:nvSpPr>
            <p:cNvPr id="7" name="TextBox 6"/>
            <p:cNvSpPr txBox="1"/>
            <p:nvPr/>
          </p:nvSpPr>
          <p:spPr>
            <a:xfrm>
              <a:off x="4901739" y="218078"/>
              <a:ext cx="2690797" cy="830997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বাড়ির কাজ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3732" y="1122038"/>
              <a:ext cx="2400300" cy="1905000"/>
            </a:xfrm>
            <a:prstGeom prst="rect">
              <a:avLst/>
            </a:prstGeom>
          </p:spPr>
        </p:pic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F9108-605A-48B7-869A-14C5AC4F9924}" type="datetime2">
              <a:rPr lang="en-US" b="1" smtClean="0">
                <a:solidFill>
                  <a:schemeClr val="tx1"/>
                </a:solidFill>
              </a:rPr>
              <a:t>Sunday, February 28, 2021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4240529" y="7203864"/>
            <a:ext cx="4670995" cy="413808"/>
          </a:xfrm>
        </p:spPr>
        <p:txBody>
          <a:bodyPr/>
          <a:lstStyle/>
          <a:p>
            <a:r>
              <a:rPr lang="bn-BD" b="1" dirty="0" smtClean="0">
                <a:solidFill>
                  <a:schemeClr val="tx1"/>
                </a:solidFill>
              </a:rPr>
              <a:t>বাংলাদেশের ইতিহাস ও বিশ্বসভ্যতা,নবম-দশম শ্রেণি, নবম অধ্যায়।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3512" y="171584"/>
            <a:ext cx="814075" cy="814075"/>
          </a:xfrm>
          <a:prstGeom prst="ellipse">
            <a:avLst/>
          </a:prstGeom>
          <a:ln>
            <a:solidFill>
              <a:srgbClr val="00B05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18" y="212555"/>
            <a:ext cx="930289" cy="819598"/>
          </a:xfrm>
          <a:prstGeom prst="ellipse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7334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801600" cy="7772400"/>
          </a:xfrm>
          <a:prstGeom prst="frame">
            <a:avLst>
              <a:gd name="adj1" fmla="val 1334"/>
            </a:avLst>
          </a:prstGeom>
          <a:solidFill>
            <a:srgbClr val="92D05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39865" y="4118674"/>
            <a:ext cx="98104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সকলের আন্তরিকতার জন্য ধন্যবাদ</a:t>
            </a:r>
            <a:endParaRPr lang="en-US" sz="6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930D2-150A-4B45-AFEA-42552EA842F9}" type="datetime2">
              <a:rPr lang="en-US" b="1" smtClean="0">
                <a:solidFill>
                  <a:schemeClr val="tx1"/>
                </a:solidFill>
              </a:rPr>
              <a:t>Sunday, February 28, 2021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40529" y="7203864"/>
            <a:ext cx="5058453" cy="413808"/>
          </a:xfrm>
        </p:spPr>
        <p:txBody>
          <a:bodyPr/>
          <a:lstStyle/>
          <a:p>
            <a:r>
              <a:rPr lang="bn-BD" b="1" dirty="0" smtClean="0">
                <a:solidFill>
                  <a:schemeClr val="tx1"/>
                </a:solidFill>
              </a:rPr>
              <a:t>বাংলাদেশের ইতিহাস ও বিশ্বসভ্যতা,নবম-দশম শ্রেণি, নবম অধ্যায়।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3512" y="156086"/>
            <a:ext cx="814075" cy="814075"/>
          </a:xfrm>
          <a:prstGeom prst="ellipse">
            <a:avLst/>
          </a:prstGeom>
          <a:ln>
            <a:solidFill>
              <a:srgbClr val="00B05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20" y="166061"/>
            <a:ext cx="930289" cy="819598"/>
          </a:xfrm>
          <a:prstGeom prst="ellipse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083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801600" cy="7772400"/>
          </a:xfrm>
          <a:prstGeom prst="frame">
            <a:avLst>
              <a:gd name="adj1" fmla="val 1334"/>
            </a:avLst>
          </a:prstGeom>
          <a:solidFill>
            <a:srgbClr val="92D05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97" y="124067"/>
            <a:ext cx="5948936" cy="3073708"/>
          </a:xfrm>
          <a:prstGeom prst="rect">
            <a:avLst/>
          </a:prstGeom>
          <a:ln w="57150">
            <a:solidFill>
              <a:srgbClr val="99FF66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907" y="102099"/>
            <a:ext cx="5382744" cy="3073709"/>
          </a:xfrm>
          <a:prstGeom prst="rect">
            <a:avLst/>
          </a:prstGeom>
          <a:ln w="57150">
            <a:solidFill>
              <a:srgbClr val="99FF66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17" y="4398105"/>
            <a:ext cx="5948937" cy="3227061"/>
          </a:xfrm>
          <a:prstGeom prst="rect">
            <a:avLst/>
          </a:prstGeom>
          <a:ln w="57150">
            <a:solidFill>
              <a:srgbClr val="99FF66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909" y="4398105"/>
            <a:ext cx="5382742" cy="3227061"/>
          </a:xfrm>
          <a:prstGeom prst="rect">
            <a:avLst/>
          </a:prstGeom>
          <a:ln w="57150">
            <a:solidFill>
              <a:srgbClr val="99FF66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9" name="Left Arrow 8"/>
          <p:cNvSpPr/>
          <p:nvPr/>
        </p:nvSpPr>
        <p:spPr>
          <a:xfrm rot="20481643">
            <a:off x="4020675" y="658889"/>
            <a:ext cx="3752194" cy="1340069"/>
          </a:xfrm>
          <a:prstGeom prst="leftArrow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এটা কিসের ছবি?</a:t>
            </a:r>
            <a:endParaRPr lang="en-US" sz="4400" dirty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Left Arrow 9"/>
          <p:cNvSpPr/>
          <p:nvPr/>
        </p:nvSpPr>
        <p:spPr>
          <a:xfrm rot="19939840">
            <a:off x="9585902" y="197642"/>
            <a:ext cx="3752194" cy="1340069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এটা কিসের ছবি?</a:t>
            </a:r>
            <a:endParaRPr lang="en-US" sz="4400" dirty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Left Arrow 10"/>
          <p:cNvSpPr/>
          <p:nvPr/>
        </p:nvSpPr>
        <p:spPr>
          <a:xfrm rot="19939840">
            <a:off x="9105127" y="4543341"/>
            <a:ext cx="3752194" cy="1340069"/>
          </a:xfrm>
          <a:prstGeom prst="leftArrow">
            <a:avLst/>
          </a:prstGeom>
          <a:solidFill>
            <a:srgbClr val="66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এটা কিসের ছবি?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Left Arrow 11"/>
          <p:cNvSpPr/>
          <p:nvPr/>
        </p:nvSpPr>
        <p:spPr>
          <a:xfrm rot="19939840">
            <a:off x="3114231" y="4574872"/>
            <a:ext cx="3752194" cy="1340069"/>
          </a:xfrm>
          <a:prstGeom prst="leftArrow">
            <a:avLst/>
          </a:prstGeom>
          <a:solidFill>
            <a:srgbClr val="33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এটা কিসের ছবি?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15613" y="2472644"/>
            <a:ext cx="804041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70027" y="2488409"/>
            <a:ext cx="804041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59324" y="6477085"/>
            <a:ext cx="1458310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নীল গাছ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60124" y="6650506"/>
            <a:ext cx="1458310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নীল গাছ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D49FE-9B03-42CF-9054-266A957C55EA}" type="datetime2">
              <a:rPr lang="en-US" smtClean="0"/>
              <a:t>Sunday, February 28,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240530" y="7203864"/>
            <a:ext cx="4768000" cy="413808"/>
          </a:xfrm>
        </p:spPr>
        <p:txBody>
          <a:bodyPr/>
          <a:lstStyle/>
          <a:p>
            <a:r>
              <a:rPr lang="bn-BD" dirty="0" smtClean="0"/>
              <a:t>বাংলাদেশের ইতিহাস ও বিশ্বসভ্যতা,নবম-দশম শ্রেণি, নবম অধ্যায়।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6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50"/>
                            </p:stCondLst>
                            <p:childTnLst>
                              <p:par>
                                <p:cTn id="42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50"/>
                            </p:stCondLst>
                            <p:childTnLst>
                              <p:par>
                                <p:cTn id="58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801600" cy="7772400"/>
          </a:xfrm>
          <a:prstGeom prst="frame">
            <a:avLst>
              <a:gd name="adj1" fmla="val 1334"/>
            </a:avLst>
          </a:prstGeom>
          <a:solidFill>
            <a:srgbClr val="92D05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61" y="746969"/>
            <a:ext cx="5377672" cy="3233738"/>
          </a:xfrm>
          <a:prstGeom prst="rect">
            <a:avLst/>
          </a:prstGeom>
          <a:ln w="57150">
            <a:solidFill>
              <a:srgbClr val="99FF66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61" y="4215539"/>
            <a:ext cx="5377672" cy="3301139"/>
          </a:xfrm>
          <a:prstGeom prst="rect">
            <a:avLst/>
          </a:prstGeom>
          <a:ln w="57150">
            <a:solidFill>
              <a:srgbClr val="99FF66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385" y="665004"/>
            <a:ext cx="4912245" cy="3233738"/>
          </a:xfrm>
          <a:prstGeom prst="rect">
            <a:avLst/>
          </a:prstGeom>
          <a:ln w="57150">
            <a:solidFill>
              <a:srgbClr val="99FF66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0" t="8433" r="9322" b="14788"/>
          <a:stretch/>
        </p:blipFill>
        <p:spPr>
          <a:xfrm>
            <a:off x="7532176" y="4060557"/>
            <a:ext cx="5036951" cy="3456122"/>
          </a:xfrm>
          <a:prstGeom prst="rect">
            <a:avLst/>
          </a:prstGeom>
          <a:ln w="57150">
            <a:solidFill>
              <a:srgbClr val="99FF66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14" name="TextBox 13"/>
          <p:cNvSpPr txBox="1"/>
          <p:nvPr/>
        </p:nvSpPr>
        <p:spPr>
          <a:xfrm>
            <a:off x="2549554" y="44409"/>
            <a:ext cx="7268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ইংরেজরা এদেশে কেন এসেছিল?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35257" y="5916243"/>
            <a:ext cx="4719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 বানিজ্য করতে।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029" y="44409"/>
            <a:ext cx="12676322" cy="8309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উপমহাদেশের শাসকদের দূর্বলতার সুযোগে ইংরেজরা কি হয়ে ওঠে?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02918" y="5916243"/>
            <a:ext cx="3794460" cy="8309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শাসক হয়ে ওঠে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3547" y="60634"/>
            <a:ext cx="6227379" cy="76944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আরও কিছু ছবি দেখি-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6C131-EA70-4178-A2F9-8E788EBE0396}" type="datetime2">
              <a:rPr lang="en-US" b="1" smtClean="0">
                <a:solidFill>
                  <a:schemeClr val="tx1"/>
                </a:solidFill>
              </a:rPr>
              <a:t>Sunday, February 28, 2021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240530" y="7203864"/>
            <a:ext cx="4919236" cy="413808"/>
          </a:xfrm>
        </p:spPr>
        <p:txBody>
          <a:bodyPr/>
          <a:lstStyle/>
          <a:p>
            <a:r>
              <a:rPr lang="bn-BD" b="1" dirty="0" smtClean="0">
                <a:solidFill>
                  <a:schemeClr val="tx1"/>
                </a:solidFill>
              </a:rPr>
              <a:t>বাংলাদেশের ইতিহাস ও বিশ্বসভ্যতা,নবম-দশম শ্রেণি, নবম অধ্যায়।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25555" y="3719133"/>
            <a:ext cx="8350489" cy="8309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ইংরেজদের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অত্যাচার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জুলুমের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75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15" grpId="1"/>
      <p:bldP spid="16" grpId="0"/>
      <p:bldP spid="17" grpId="0"/>
      <p:bldP spid="3" grpId="0"/>
      <p:bldP spid="3" grpId="1"/>
      <p:bldP spid="3" grpId="2"/>
      <p:bldP spid="8" grpId="0"/>
      <p:bldP spid="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801600" cy="7772400"/>
          </a:xfrm>
          <a:prstGeom prst="frame">
            <a:avLst>
              <a:gd name="adj1" fmla="val 1334"/>
            </a:avLst>
          </a:prstGeom>
          <a:solidFill>
            <a:srgbClr val="92D05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86" y="123985"/>
            <a:ext cx="12538129" cy="7516679"/>
          </a:xfrm>
          <a:prstGeom prst="frame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55001" y="2204504"/>
            <a:ext cx="8276098" cy="10156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আলোচ্য বিষয়....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93139" y="3220167"/>
            <a:ext cx="5951350" cy="156966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96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নীল বিদ্রোহ</a:t>
            </a:r>
            <a:endParaRPr lang="en-US" sz="96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C15B8-9365-48D4-BE1B-D383B39E1618}" type="datetime2">
              <a:rPr lang="en-US" smtClean="0"/>
              <a:t>Sunday, February 28, 2021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240530" y="7203864"/>
            <a:ext cx="4903470" cy="413808"/>
          </a:xfrm>
        </p:spPr>
        <p:txBody>
          <a:bodyPr/>
          <a:lstStyle/>
          <a:p>
            <a:r>
              <a:rPr lang="bn-BD" dirty="0" smtClean="0"/>
              <a:t>বাংলাদেশের ইতিহাস ও বিশ্বসভ্যতা,নবম-দশম শ্রেণি, নবম অধ্যায়।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3512" y="171584"/>
            <a:ext cx="814075" cy="814075"/>
          </a:xfrm>
          <a:prstGeom prst="ellipse">
            <a:avLst/>
          </a:prstGeom>
          <a:ln>
            <a:solidFill>
              <a:srgbClr val="00B05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18" y="212555"/>
            <a:ext cx="930289" cy="819598"/>
          </a:xfrm>
          <a:prstGeom prst="ellipse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7285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801600" cy="7772400"/>
          </a:xfrm>
          <a:prstGeom prst="frame">
            <a:avLst>
              <a:gd name="adj1" fmla="val 1334"/>
            </a:avLst>
          </a:prstGeom>
          <a:solidFill>
            <a:srgbClr val="92D05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75886" y="281491"/>
            <a:ext cx="3049827" cy="923330"/>
          </a:xfrm>
          <a:prstGeom prst="rect">
            <a:avLst/>
          </a:prstGeom>
          <a:noFill/>
          <a:ln w="57150">
            <a:solidFill>
              <a:srgbClr val="7030A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95522" y="2324746"/>
            <a:ext cx="9794929" cy="923330"/>
          </a:xfrm>
          <a:prstGeom prst="rect">
            <a:avLst/>
          </a:prstGeom>
          <a:solidFill>
            <a:srgbClr val="92D050"/>
          </a:solidFill>
          <a:ln>
            <a:solidFill>
              <a:srgbClr val="7030A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নীল বিদ্রোহ কি তা বলতে পারবে।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65328" y="3161655"/>
            <a:ext cx="9794929" cy="923330"/>
          </a:xfrm>
          <a:prstGeom prst="rect">
            <a:avLst/>
          </a:prstGeom>
          <a:solidFill>
            <a:srgbClr val="92D050"/>
          </a:solidFill>
          <a:ln>
            <a:solidFill>
              <a:srgbClr val="7030A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নীল বিদ্রোহের কারন ব্যাখ্যা করতে পারবে।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9829" y="3968906"/>
            <a:ext cx="10542323" cy="923330"/>
          </a:xfrm>
          <a:prstGeom prst="rect">
            <a:avLst/>
          </a:prstGeom>
          <a:solidFill>
            <a:srgbClr val="92D050"/>
          </a:solidFill>
          <a:ln w="38100">
            <a:solidFill>
              <a:srgbClr val="7030A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নীল বিদ্রোহের ফলাফল বিশ্লেষণ করতে পারবে।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080" y="213875"/>
            <a:ext cx="2731308" cy="2780081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F57BF-3035-4554-8DE7-DE7919A8B1D4}" type="datetime2">
              <a:rPr lang="en-US" smtClean="0"/>
              <a:t>Sunday, February 28, 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240529" y="7203864"/>
            <a:ext cx="4793112" cy="413808"/>
          </a:xfrm>
        </p:spPr>
        <p:txBody>
          <a:bodyPr/>
          <a:lstStyle/>
          <a:p>
            <a:r>
              <a:rPr lang="bn-BD" dirty="0" smtClean="0"/>
              <a:t>বাংলাদেশের ইতিহাস ও বিশ্বসভ্যতা,নবম-দশম শ্রেণি, নবম অধ্যায়।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84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801600" cy="7772400"/>
          </a:xfrm>
          <a:prstGeom prst="frame">
            <a:avLst>
              <a:gd name="adj1" fmla="val 1334"/>
            </a:avLst>
          </a:prstGeom>
          <a:solidFill>
            <a:srgbClr val="92D05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689571" y="293080"/>
            <a:ext cx="5689639" cy="2136979"/>
            <a:chOff x="6689571" y="293080"/>
            <a:chExt cx="5689639" cy="2136979"/>
          </a:xfrm>
        </p:grpSpPr>
        <p:sp>
          <p:nvSpPr>
            <p:cNvPr id="8" name="Curved Up Arrow 7"/>
            <p:cNvSpPr/>
            <p:nvPr/>
          </p:nvSpPr>
          <p:spPr>
            <a:xfrm flipV="1">
              <a:off x="6689571" y="293080"/>
              <a:ext cx="3277935" cy="1722187"/>
            </a:xfrm>
            <a:prstGeom prst="curvedUpArrow">
              <a:avLst>
                <a:gd name="adj1" fmla="val 8345"/>
                <a:gd name="adj2" fmla="val 25005"/>
                <a:gd name="adj3" fmla="val 35995"/>
              </a:avLst>
            </a:prstGeom>
            <a:solidFill>
              <a:srgbClr val="FF00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603544" y="1845284"/>
              <a:ext cx="4775666" cy="584775"/>
            </a:xfrm>
            <a:prstGeom prst="rect">
              <a:avLst/>
            </a:prstGeom>
            <a:solidFill>
              <a:srgbClr val="3399FF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none">
              <a:spAutoFit/>
            </a:bodyPr>
            <a:lstStyle/>
            <a:p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নীল গুল্মজাতীয় এক প্রকারের উদ্ভিদ। </a:t>
              </a:r>
              <a:endParaRPr lang="en-US" sz="32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59308" y="231564"/>
            <a:ext cx="5723047" cy="1906108"/>
            <a:chOff x="859308" y="231564"/>
            <a:chExt cx="5723047" cy="1906108"/>
          </a:xfrm>
        </p:grpSpPr>
        <p:sp>
          <p:nvSpPr>
            <p:cNvPr id="11" name="Curved Up Arrow 10"/>
            <p:cNvSpPr/>
            <p:nvPr/>
          </p:nvSpPr>
          <p:spPr>
            <a:xfrm rot="437501" flipH="1" flipV="1">
              <a:off x="2834498" y="231564"/>
              <a:ext cx="3747857" cy="1552140"/>
            </a:xfrm>
            <a:prstGeom prst="curvedUpArrow">
              <a:avLst>
                <a:gd name="adj1" fmla="val 8345"/>
                <a:gd name="adj2" fmla="val 24037"/>
                <a:gd name="adj3" fmla="val 35995"/>
              </a:avLst>
            </a:prstGeom>
            <a:solidFill>
              <a:srgbClr val="FF00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59308" y="1552897"/>
              <a:ext cx="4482317" cy="584775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txBody>
            <a:bodyPr wrap="none">
              <a:spAutoFit/>
            </a:bodyPr>
            <a:lstStyle/>
            <a:p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এটি শীম পরিবারভুক্ত একটি উদ্ভিদ।</a:t>
              </a:r>
              <a:endParaRPr lang="en-US" sz="3200" dirty="0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191411" y="4961969"/>
            <a:ext cx="2856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282268" y="2419193"/>
            <a:ext cx="5636395" cy="3496321"/>
            <a:chOff x="282268" y="2419193"/>
            <a:chExt cx="5636395" cy="3496321"/>
          </a:xfrm>
        </p:grpSpPr>
        <p:sp>
          <p:nvSpPr>
            <p:cNvPr id="13" name="Curved Up Arrow 12"/>
            <p:cNvSpPr/>
            <p:nvPr/>
          </p:nvSpPr>
          <p:spPr>
            <a:xfrm rot="20297016" flipH="1" flipV="1">
              <a:off x="769817" y="2419193"/>
              <a:ext cx="4130237" cy="1910753"/>
            </a:xfrm>
            <a:prstGeom prst="curvedUpArrow">
              <a:avLst>
                <a:gd name="adj1" fmla="val 8345"/>
                <a:gd name="adj2" fmla="val 24037"/>
                <a:gd name="adj3" fmla="val 35995"/>
              </a:avLst>
            </a:prstGeom>
            <a:solidFill>
              <a:srgbClr val="FF00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82268" y="4838296"/>
              <a:ext cx="5636395" cy="10772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এই উদ্ভিদ থেকে প্রাকৃতিক নীল রং উৎপাদন করা হয়।  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78827" y="6167895"/>
            <a:ext cx="12643945" cy="1446550"/>
          </a:xfrm>
          <a:prstGeom prst="rect">
            <a:avLst/>
          </a:prstGeom>
          <a:solidFill>
            <a:srgbClr val="99FF66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ইংরেজরা এই উপমহাদেশে কৃষকদেরকে জোরপূর্বক খাদ্যশস্যের পরিবর্তে নীল চাষ করতে বাধ্য করত।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061171" y="2279535"/>
            <a:ext cx="4385631" cy="2324722"/>
            <a:chOff x="8061171" y="2279535"/>
            <a:chExt cx="4385631" cy="2324722"/>
          </a:xfrm>
        </p:grpSpPr>
        <p:sp>
          <p:nvSpPr>
            <p:cNvPr id="17" name="Curved Up Arrow 16"/>
            <p:cNvSpPr/>
            <p:nvPr/>
          </p:nvSpPr>
          <p:spPr>
            <a:xfrm flipV="1">
              <a:off x="8061171" y="2279535"/>
              <a:ext cx="3277935" cy="1722187"/>
            </a:xfrm>
            <a:prstGeom prst="curvedUpArrow">
              <a:avLst>
                <a:gd name="adj1" fmla="val 8345"/>
                <a:gd name="adj2" fmla="val 25005"/>
                <a:gd name="adj3" fmla="val 35995"/>
              </a:avLst>
            </a:prstGeom>
            <a:solidFill>
              <a:srgbClr val="FF00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538360" y="4019482"/>
              <a:ext cx="3908442" cy="584775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txBody>
            <a:bodyPr wrap="none">
              <a:spAutoFit/>
            </a:bodyPr>
            <a:lstStyle/>
            <a:p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নীল একটি বানিজ্যিক ফসল। </a:t>
              </a:r>
              <a:endParaRPr lang="en-US" sz="320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060730" y="2015268"/>
            <a:ext cx="3079531" cy="4048298"/>
            <a:chOff x="5060730" y="2015268"/>
            <a:chExt cx="3079531" cy="404829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0730" y="2015268"/>
              <a:ext cx="3079531" cy="3345008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sp>
          <p:nvSpPr>
            <p:cNvPr id="3" name="TextBox 2"/>
            <p:cNvSpPr txBox="1"/>
            <p:nvPr/>
          </p:nvSpPr>
          <p:spPr>
            <a:xfrm>
              <a:off x="5846429" y="5417235"/>
              <a:ext cx="1481958" cy="646331"/>
            </a:xfrm>
            <a:prstGeom prst="rect">
              <a:avLst/>
            </a:prstGeom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নীল গাছ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75283" y="6188098"/>
            <a:ext cx="12451032" cy="1446550"/>
          </a:xfrm>
          <a:prstGeom prst="rect">
            <a:avLst/>
          </a:prstGeom>
          <a:solidFill>
            <a:srgbClr val="99FF66"/>
          </a:solidFill>
          <a:ln w="76200">
            <a:solidFill>
              <a:srgbClr val="7030A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উপমহাদেশের মাটি নীল চাষের জন্য বিশেষ উপযোগী হওয়ায় ব্রিটিশ নীলকরেরা বিপুল পূঁজি বিনিয়োগ করে নীলচাষে।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AE56C-9C97-477D-8822-4444207F2D7F}" type="datetime2">
              <a:rPr lang="en-US" smtClean="0"/>
              <a:t>Sunday, February 28, 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4240529" y="7203864"/>
            <a:ext cx="4950767" cy="413808"/>
          </a:xfrm>
        </p:spPr>
        <p:txBody>
          <a:bodyPr/>
          <a:lstStyle/>
          <a:p>
            <a:r>
              <a:rPr lang="bn-BD" dirty="0" smtClean="0"/>
              <a:t>বাংলাদেশের ইতিহাস ও বিশ্বসভ্যতা,নবম-দশম শ্রেণি, নবম অধ্যায়।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3512" y="171584"/>
            <a:ext cx="814075" cy="814075"/>
          </a:xfrm>
          <a:prstGeom prst="ellipse">
            <a:avLst/>
          </a:prstGeom>
          <a:ln>
            <a:solidFill>
              <a:srgbClr val="00B050"/>
            </a:solidFill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18" y="212555"/>
            <a:ext cx="930289" cy="819598"/>
          </a:xfrm>
          <a:prstGeom prst="ellipse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2525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2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801600" cy="7772400"/>
          </a:xfrm>
          <a:prstGeom prst="frame">
            <a:avLst>
              <a:gd name="adj1" fmla="val 1334"/>
            </a:avLst>
          </a:prstGeom>
          <a:solidFill>
            <a:srgbClr val="92D05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1411" y="4961969"/>
            <a:ext cx="2856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794177782"/>
              </p:ext>
            </p:extLst>
          </p:nvPr>
        </p:nvGraphicFramePr>
        <p:xfrm>
          <a:off x="1245476" y="1103586"/>
          <a:ext cx="9995338" cy="6243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56745" y="346841"/>
            <a:ext cx="11414234" cy="9233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দেখি নিই কোথায় কোথায় নীল চাষ হত?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BCCEB-60CA-4695-9F9A-261421BCD92E}" type="datetime2">
              <a:rPr lang="en-US" smtClean="0"/>
              <a:t>Sunday, February 28,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40529" y="7203864"/>
            <a:ext cx="4935001" cy="413808"/>
          </a:xfrm>
        </p:spPr>
        <p:txBody>
          <a:bodyPr/>
          <a:lstStyle/>
          <a:p>
            <a:r>
              <a:rPr lang="bn-BD" smtClean="0"/>
              <a:t>বাংলাদেশের ইতিহাস ও বিশ্বসভ্যতা,নবম-দশম শ্রেণি, নবম অধ্যায়।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41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E56F872-D8AD-4F97-8B0B-C9DE02CBDC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250"/>
                                        <p:tgtEl>
                                          <p:spTgt spid="3">
                                            <p:graphicEl>
                                              <a:dgm id="{BE56F872-D8AD-4F97-8B0B-C9DE02CBDC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6F1AF71-689E-4DBF-99C3-E1F74D651A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250"/>
                                        <p:tgtEl>
                                          <p:spTgt spid="3">
                                            <p:graphicEl>
                                              <a:dgm id="{46F1AF71-689E-4DBF-99C3-E1F74D651A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75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4E1163F-9B55-4666-89E5-BC4B85A972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250"/>
                                        <p:tgtEl>
                                          <p:spTgt spid="3">
                                            <p:graphicEl>
                                              <a:dgm id="{14E1163F-9B55-4666-89E5-BC4B85A972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10C2056-382D-43A3-B251-906DE41E13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250"/>
                                        <p:tgtEl>
                                          <p:spTgt spid="3">
                                            <p:graphicEl>
                                              <a:dgm id="{D10C2056-382D-43A3-B251-906DE41E13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25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37F1BB-786D-45FA-9E5D-A1B3EF7473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250"/>
                                        <p:tgtEl>
                                          <p:spTgt spid="3">
                                            <p:graphicEl>
                                              <a:dgm id="{D537F1BB-786D-45FA-9E5D-A1B3EF7473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45725A9-A945-44A9-B468-D854E295C9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250"/>
                                        <p:tgtEl>
                                          <p:spTgt spid="3">
                                            <p:graphicEl>
                                              <a:dgm id="{545725A9-A945-44A9-B468-D854E295C9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750"/>
                            </p:stCondLst>
                            <p:childTnLst>
                              <p:par>
                                <p:cTn id="3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F430BA5-8BAA-4211-847F-E2BD529E1D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250"/>
                                        <p:tgtEl>
                                          <p:spTgt spid="3">
                                            <p:graphicEl>
                                              <a:dgm id="{8F430BA5-8BAA-4211-847F-E2BD529E1D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AC0C4AC-9F45-4722-A227-7787D4F95C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250"/>
                                        <p:tgtEl>
                                          <p:spTgt spid="3">
                                            <p:graphicEl>
                                              <a:dgm id="{7AC0C4AC-9F45-4722-A227-7787D4F95C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250"/>
                            </p:stCondLst>
                            <p:childTnLst>
                              <p:par>
                                <p:cTn id="4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46C631A-78BF-4EAA-9581-1C61194290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1250"/>
                                        <p:tgtEl>
                                          <p:spTgt spid="3">
                                            <p:graphicEl>
                                              <a:dgm id="{D46C631A-78BF-4EAA-9581-1C61194290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500"/>
                            </p:stCondLst>
                            <p:childTnLst>
                              <p:par>
                                <p:cTn id="4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E0C6994-53FA-4107-AD3A-BB77910EAD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1250"/>
                                        <p:tgtEl>
                                          <p:spTgt spid="3">
                                            <p:graphicEl>
                                              <a:dgm id="{9E0C6994-53FA-4107-AD3A-BB77910EAD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750"/>
                            </p:stCondLst>
                            <p:childTnLst>
                              <p:par>
                                <p:cTn id="5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AFE0C4A-2BC7-4D30-8B35-C34F05BC00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250"/>
                                        <p:tgtEl>
                                          <p:spTgt spid="3">
                                            <p:graphicEl>
                                              <a:dgm id="{1AFE0C4A-2BC7-4D30-8B35-C34F05BC00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801600" cy="7772400"/>
          </a:xfrm>
          <a:prstGeom prst="frame">
            <a:avLst>
              <a:gd name="adj1" fmla="val 1334"/>
            </a:avLst>
          </a:prstGeom>
          <a:solidFill>
            <a:srgbClr val="92D05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1411" y="4961969"/>
            <a:ext cx="2856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191411" y="6421322"/>
            <a:ext cx="12357941" cy="1200329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বাংলার লক্ষ লক্ষ দরিদ্র অসহায় কৃষকদের ওপর নীলকর সাহেবরা কৃতদাসের মত অত্যাচার ও নিপীড়ন করত, তার বিরুদ্ধে এক বিস্ফোরক প্রতিবাদ ছিল নীল বিদ্রোহ।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22939" y="394137"/>
            <a:ext cx="7472855" cy="923330"/>
          </a:xfrm>
          <a:prstGeom prst="rect">
            <a:avLst/>
          </a:prstGeom>
          <a:solidFill>
            <a:srgbClr val="3399FF"/>
          </a:solidFill>
          <a:ln>
            <a:solidFill>
              <a:srgbClr val="7030A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 দেখে কি বুঝতে পারছ? 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44017-4954-4D46-AECF-43832EFAC2C7}" type="datetime2">
              <a:rPr lang="en-US" smtClean="0"/>
              <a:t>Sunday, February 28,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40529" y="7203864"/>
            <a:ext cx="5203015" cy="413808"/>
          </a:xfrm>
        </p:spPr>
        <p:txBody>
          <a:bodyPr/>
          <a:lstStyle/>
          <a:p>
            <a:r>
              <a:rPr lang="bn-BD" dirty="0" smtClean="0"/>
              <a:t>বাংলাদেশের ইতিহাস ও বিশ্বসভ্যতা,নবম-দশম শ্রেণি, নবম অধ্যায়।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0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1113</TotalTime>
  <Words>866</Words>
  <Application>Microsoft Office PowerPoint</Application>
  <PresentationFormat>Custom</PresentationFormat>
  <Paragraphs>151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JOY BISWAS</dc:creator>
  <cp:lastModifiedBy>JOY BISWAS</cp:lastModifiedBy>
  <cp:revision>256</cp:revision>
  <dcterms:created xsi:type="dcterms:W3CDTF">2021-02-21T12:24:45Z</dcterms:created>
  <dcterms:modified xsi:type="dcterms:W3CDTF">2021-02-28T02:01:10Z</dcterms:modified>
</cp:coreProperties>
</file>