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8403-D910-4C4F-8DFD-36A3FF5E3AE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2C93-D372-4195-98B8-228C3221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8403-D910-4C4F-8DFD-36A3FF5E3AE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2C93-D372-4195-98B8-228C3221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4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8403-D910-4C4F-8DFD-36A3FF5E3AE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2C93-D372-4195-98B8-228C32214F6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1636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8403-D910-4C4F-8DFD-36A3FF5E3AE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2C93-D372-4195-98B8-228C3221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80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8403-D910-4C4F-8DFD-36A3FF5E3AE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2C93-D372-4195-98B8-228C32214F6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7903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8403-D910-4C4F-8DFD-36A3FF5E3AE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2C93-D372-4195-98B8-228C3221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51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8403-D910-4C4F-8DFD-36A3FF5E3AE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2C93-D372-4195-98B8-228C3221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91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8403-D910-4C4F-8DFD-36A3FF5E3AE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2C93-D372-4195-98B8-228C3221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8403-D910-4C4F-8DFD-36A3FF5E3AE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2C93-D372-4195-98B8-228C3221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3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8403-D910-4C4F-8DFD-36A3FF5E3AE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2C93-D372-4195-98B8-228C3221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3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8403-D910-4C4F-8DFD-36A3FF5E3AE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2C93-D372-4195-98B8-228C3221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2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8403-D910-4C4F-8DFD-36A3FF5E3AE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2C93-D372-4195-98B8-228C3221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2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8403-D910-4C4F-8DFD-36A3FF5E3AE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2C93-D372-4195-98B8-228C3221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8403-D910-4C4F-8DFD-36A3FF5E3AE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2C93-D372-4195-98B8-228C3221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4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8403-D910-4C4F-8DFD-36A3FF5E3AE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2C93-D372-4195-98B8-228C3221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7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8403-D910-4C4F-8DFD-36A3FF5E3AE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2C93-D372-4195-98B8-228C3221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7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78403-D910-4C4F-8DFD-36A3FF5E3AE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332C93-D372-4195-98B8-228C32214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8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gif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495800"/>
            <a:ext cx="6248400" cy="16002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b="1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Users\User\Desktop\environ ment\juggle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57312"/>
            <a:ext cx="3733800" cy="3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6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723" y="542895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752600"/>
            <a:ext cx="5105400" cy="2933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843086" y="5056910"/>
            <a:ext cx="5700713" cy="919401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চিত্রের কর্মকান্ডের ফলে পরিবেশে কোন উপাদান বেড়ে যাবে বলে তুমি মনে করছ ,কেন 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" y="381001"/>
            <a:ext cx="1552575" cy="1112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335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7047" y="508715"/>
            <a:ext cx="8465148" cy="4495800"/>
            <a:chOff x="367047" y="508715"/>
            <a:chExt cx="8465148" cy="4495800"/>
          </a:xfrm>
        </p:grpSpPr>
        <p:sp>
          <p:nvSpPr>
            <p:cNvPr id="2" name="TextBox 1"/>
            <p:cNvSpPr txBox="1"/>
            <p:nvPr/>
          </p:nvSpPr>
          <p:spPr>
            <a:xfrm rot="19126354">
              <a:off x="4215277" y="3049599"/>
              <a:ext cx="4616918" cy="1810319"/>
            </a:xfrm>
            <a:custGeom>
              <a:avLst/>
              <a:gdLst>
                <a:gd name="connsiteX0" fmla="*/ 0 w 3673812"/>
                <a:gd name="connsiteY0" fmla="*/ 0 h 2061078"/>
                <a:gd name="connsiteX1" fmla="*/ 3673812 w 3673812"/>
                <a:gd name="connsiteY1" fmla="*/ 0 h 2061078"/>
                <a:gd name="connsiteX2" fmla="*/ 3673812 w 3673812"/>
                <a:gd name="connsiteY2" fmla="*/ 2061078 h 2061078"/>
                <a:gd name="connsiteX3" fmla="*/ 0 w 3673812"/>
                <a:gd name="connsiteY3" fmla="*/ 2061078 h 2061078"/>
                <a:gd name="connsiteX4" fmla="*/ 0 w 3673812"/>
                <a:gd name="connsiteY4" fmla="*/ 0 h 2061078"/>
                <a:gd name="connsiteX0" fmla="*/ 253520 w 3673812"/>
                <a:gd name="connsiteY0" fmla="*/ 866897 h 2061078"/>
                <a:gd name="connsiteX1" fmla="*/ 3673812 w 3673812"/>
                <a:gd name="connsiteY1" fmla="*/ 0 h 2061078"/>
                <a:gd name="connsiteX2" fmla="*/ 3673812 w 3673812"/>
                <a:gd name="connsiteY2" fmla="*/ 2061078 h 2061078"/>
                <a:gd name="connsiteX3" fmla="*/ 0 w 3673812"/>
                <a:gd name="connsiteY3" fmla="*/ 2061078 h 2061078"/>
                <a:gd name="connsiteX4" fmla="*/ 253520 w 3673812"/>
                <a:gd name="connsiteY4" fmla="*/ 866897 h 2061078"/>
                <a:gd name="connsiteX0" fmla="*/ 0 w 4681208"/>
                <a:gd name="connsiteY0" fmla="*/ 1696202 h 2061078"/>
                <a:gd name="connsiteX1" fmla="*/ 4681208 w 4681208"/>
                <a:gd name="connsiteY1" fmla="*/ 0 h 2061078"/>
                <a:gd name="connsiteX2" fmla="*/ 4681208 w 4681208"/>
                <a:gd name="connsiteY2" fmla="*/ 2061078 h 2061078"/>
                <a:gd name="connsiteX3" fmla="*/ 1007396 w 4681208"/>
                <a:gd name="connsiteY3" fmla="*/ 2061078 h 2061078"/>
                <a:gd name="connsiteX4" fmla="*/ 0 w 4681208"/>
                <a:gd name="connsiteY4" fmla="*/ 1696202 h 206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1208" h="2061078">
                  <a:moveTo>
                    <a:pt x="0" y="1696202"/>
                  </a:moveTo>
                  <a:lnTo>
                    <a:pt x="4681208" y="0"/>
                  </a:lnTo>
                  <a:lnTo>
                    <a:pt x="4681208" y="2061078"/>
                  </a:lnTo>
                  <a:lnTo>
                    <a:pt x="1007396" y="2061078"/>
                  </a:lnTo>
                  <a:lnTo>
                    <a:pt x="0" y="1696202"/>
                  </a:lnTo>
                  <a:close/>
                </a:path>
              </a:pathLst>
            </a:custGeom>
            <a:noFill/>
          </p:spPr>
          <p:txBody>
            <a:bodyPr wrap="square" rtlCol="0">
              <a:prstTxWarp prst="textCurveUp">
                <a:avLst/>
              </a:prstTxWarp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bn-BD" b="1" dirty="0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ধন্যবাদ </a:t>
              </a:r>
              <a:endParaRPr lang="en-US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67047" y="508715"/>
              <a:ext cx="5257800" cy="4495800"/>
              <a:chOff x="367047" y="508715"/>
              <a:chExt cx="5257800" cy="4495800"/>
            </a:xfrm>
          </p:grpSpPr>
          <p:pic>
            <p:nvPicPr>
              <p:cNvPr id="4" name="Picture 2" descr="C:\Users\User\Desktop\1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047" y="508715"/>
                <a:ext cx="5257800" cy="449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286000" y="2474267"/>
                <a:ext cx="2971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এসো একটি করে হলেও গাছ লাগাই । </a:t>
                </a:r>
                <a:endPara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752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90600" y="762000"/>
            <a:ext cx="7086600" cy="5327692"/>
            <a:chOff x="990600" y="762000"/>
            <a:chExt cx="7086600" cy="5327692"/>
          </a:xfrm>
        </p:grpSpPr>
        <p:pic>
          <p:nvPicPr>
            <p:cNvPr id="2" name="Picture 3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916010"/>
              <a:ext cx="7086600" cy="4173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380509" y="762000"/>
              <a:ext cx="2362200" cy="8382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bn-BD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876799" y="2590800"/>
              <a:ext cx="2514601" cy="2246769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মোঃ ইসমাইল আলি</a:t>
              </a:r>
            </a:p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সহকারি শিক্ষক</a:t>
              </a:r>
              <a:endParaRPr lang="en-US" sz="20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দাসউরা সিনিয়র আলিম মাদ্রাসা</a:t>
              </a:r>
              <a:endParaRPr lang="en-US" sz="20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বিয়ানিবাজার, সিলেট</a:t>
              </a:r>
              <a:endParaRPr lang="en-US" sz="20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b="1" i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মোবাইল- </a:t>
              </a:r>
              <a:r>
                <a:rPr lang="en-US" sz="2000" b="1" i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01৭৩৪৩৪৬৫০৩</a:t>
              </a:r>
              <a:endParaRPr lang="bn-IN" sz="2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2307" y="2868413"/>
              <a:ext cx="2463023" cy="2446267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90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oel-1612i3\Downloads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oel-1612i3\Downloads\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685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Doel-1612i3\Downloads\7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7"/>
          <a:stretch/>
        </p:blipFill>
        <p:spPr bwMode="auto">
          <a:xfrm>
            <a:off x="0" y="533400"/>
            <a:ext cx="4419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Doel-1612i3\Downloads\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6858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Doel-1612i3\Downloads\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124200"/>
            <a:ext cx="6858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Doel-1612i3\Downloads\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743200"/>
            <a:ext cx="4572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Doel-1612i3\Downloads\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43200"/>
            <a:ext cx="609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371600" y="1066800"/>
            <a:ext cx="2209800" cy="2133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457200" y="1981200"/>
            <a:ext cx="19812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-300498" y="2205498"/>
            <a:ext cx="2124996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1066800" y="1371600"/>
            <a:ext cx="2133600" cy="1676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71600" y="990600"/>
            <a:ext cx="3200400" cy="2286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8100" y="23241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838200" y="1676400"/>
            <a:ext cx="2057400" cy="1143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1600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486400" y="1295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43200" y="3200400"/>
            <a:ext cx="53732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C:\Documents and Settings\User\My Documents\Downloads\sundarban.jpg"/>
          <p:cNvPicPr>
            <a:picLocks noChangeAspect="1" noChangeArrowheads="1"/>
          </p:cNvPicPr>
          <p:nvPr/>
        </p:nvPicPr>
        <p:blipFill>
          <a:blip r:embed="rId6"/>
          <a:srcRect t="66667" r="9091" b="5555"/>
          <a:stretch>
            <a:fillRect/>
          </a:stretch>
        </p:blipFill>
        <p:spPr bwMode="auto">
          <a:xfrm>
            <a:off x="0" y="3048000"/>
            <a:ext cx="914400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307627">
            <a:off x="3812560" y="3577105"/>
            <a:ext cx="1169745" cy="171266"/>
          </a:xfrm>
          <a:prstGeom prst="rect">
            <a:avLst/>
          </a:prstGeom>
          <a:noFill/>
        </p:spPr>
      </p:pic>
      <p:pic>
        <p:nvPicPr>
          <p:cNvPr id="24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152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8" cstate="print"/>
          <a:srcRect l="20000" t="18750" r="8750" b="21250"/>
          <a:stretch>
            <a:fillRect/>
          </a:stretch>
        </p:blipFill>
        <p:spPr bwMode="auto">
          <a:xfrm>
            <a:off x="3581400" y="4648200"/>
            <a:ext cx="167640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9"/>
          <a:srcRect l="11143" t="40966" r="7714" b="7333"/>
          <a:stretch>
            <a:fillRect/>
          </a:stretch>
        </p:blipFill>
        <p:spPr bwMode="auto">
          <a:xfrm flipH="1">
            <a:off x="152400" y="3429000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307627">
            <a:off x="3356466" y="3783236"/>
            <a:ext cx="1169745" cy="136093"/>
          </a:xfrm>
          <a:prstGeom prst="rect">
            <a:avLst/>
          </a:prstGeom>
          <a:noFill/>
        </p:spPr>
      </p:pic>
      <p:pic>
        <p:nvPicPr>
          <p:cNvPr id="28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307627">
            <a:off x="3889867" y="3935636"/>
            <a:ext cx="1169745" cy="136093"/>
          </a:xfrm>
          <a:prstGeom prst="rect">
            <a:avLst/>
          </a:prstGeom>
          <a:noFill/>
        </p:spPr>
      </p:pic>
      <p:pic>
        <p:nvPicPr>
          <p:cNvPr id="29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307627">
            <a:off x="2670666" y="3630837"/>
            <a:ext cx="1169745" cy="136093"/>
          </a:xfrm>
          <a:prstGeom prst="rect">
            <a:avLst/>
          </a:prstGeom>
          <a:noFill/>
        </p:spPr>
      </p:pic>
      <p:pic>
        <p:nvPicPr>
          <p:cNvPr id="30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307627">
            <a:off x="2823067" y="4011836"/>
            <a:ext cx="1169745" cy="136093"/>
          </a:xfrm>
          <a:prstGeom prst="rect">
            <a:avLst/>
          </a:prstGeom>
          <a:noFill/>
        </p:spPr>
      </p:pic>
      <p:pic>
        <p:nvPicPr>
          <p:cNvPr id="31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9"/>
          <a:srcRect l="11143" t="40966" r="7714" b="7333"/>
          <a:stretch>
            <a:fillRect/>
          </a:stretch>
        </p:blipFill>
        <p:spPr bwMode="auto">
          <a:xfrm flipH="1">
            <a:off x="304800" y="3581400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Cloud 31"/>
          <p:cNvSpPr/>
          <p:nvPr/>
        </p:nvSpPr>
        <p:spPr>
          <a:xfrm>
            <a:off x="6477000" y="457200"/>
            <a:ext cx="2133600" cy="762000"/>
          </a:xfrm>
          <a:prstGeom prst="cloud">
            <a:avLst/>
          </a:prstGeom>
          <a:solidFill>
            <a:srgbClr val="D2DFEE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" descr="F:\animated\frogs27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0788741" flipH="1">
            <a:off x="1905000" y="2514600"/>
            <a:ext cx="1600200" cy="1066800"/>
          </a:xfrm>
          <a:prstGeom prst="rect">
            <a:avLst/>
          </a:prstGeom>
          <a:noFill/>
        </p:spPr>
      </p:pic>
      <p:pic>
        <p:nvPicPr>
          <p:cNvPr id="34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9"/>
          <a:srcRect l="30971" t="40966" r="33338" b="7333"/>
          <a:stretch>
            <a:fillRect/>
          </a:stretch>
        </p:blipFill>
        <p:spPr bwMode="auto">
          <a:xfrm>
            <a:off x="6705600" y="3657600"/>
            <a:ext cx="22860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11" cstate="print"/>
          <a:srcRect l="20000" t="18750" r="8750" b="21250"/>
          <a:stretch>
            <a:fillRect/>
          </a:stretch>
        </p:blipFill>
        <p:spPr bwMode="auto">
          <a:xfrm>
            <a:off x="4495800" y="3048000"/>
            <a:ext cx="18288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6" descr="C:\Users\Doel-1612i3\Downloads\12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733800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Documents and Settings\User\My Documents\Downloads\Duck_catches_fish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H="1">
            <a:off x="5562600" y="2057400"/>
            <a:ext cx="1371600" cy="1447800"/>
          </a:xfrm>
          <a:prstGeom prst="rect">
            <a:avLst/>
          </a:prstGeom>
          <a:noFill/>
        </p:spPr>
      </p:pic>
      <p:pic>
        <p:nvPicPr>
          <p:cNvPr id="38" name="Picture 3" descr="G:\animatedsnake-3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941354">
            <a:off x="5444837" y="3784984"/>
            <a:ext cx="1666875" cy="485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964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96484E-6 C -0.00764 -0.02221 -0.00451 -0.05413 -0.00573 -0.07449 C -0.00677 -0.08536 -0.01615 -0.09762 -0.02031 -0.10849 C -0.0224 -0.12075 -0.02431 -0.13324 -0.02778 -0.1455 C -0.02934 -0.15198 -0.03351 -0.1573 -0.03507 -0.16378 C -0.03941 -0.18182 -0.03819 -0.2001 -0.04236 -0.21814 C -0.04514 -0.23132 -0.05278 -0.24266 -0.05868 -0.25515 C -0.04774 -0.26093 -0.05174 -0.26533 -0.0533 -0.27666 C -0.05399 -0.28036 -0.05469 -0.28407 -0.05521 -0.28777 C -0.05677 -0.29841 -0.05972 -0.30789 -0.0625 -0.31807 C -0.06319 -0.32085 -0.0625 -0.32385 -0.06441 -0.32617 C -0.06528 -0.32779 -0.06788 -0.32825 -0.06979 -0.32917 C -0.07326 -0.34236 -0.07917 -0.35392 -0.08611 -0.36618 C -0.09149 -0.37567 -0.09306 -0.38562 -0.09913 -0.39487 C -0.10434 -0.41893 -0.10434 -0.43188 -0.10434 -0.45987 " pathEditMode="relative" rAng="0" ptsTypes="ffffffffffffff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-230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-0.10456 C 0.06407 -0.0953 0.0599 -0.08674 0.05851 -0.07749 C 0.05243 -0.03886 0.06025 -0.04696 0.04202 -0.02012 C 0.03698 0.00046 0.02882 0.01342 0.02014 0.03215 C 0.01094 0.05182 0.00521 0.07032 -0.00434 0.08929 C -0.00798 0.10525 -0.01145 0.11867 -0.02326 0.13047 C -0.02847 0.15082 -0.03593 0.16354 -0.04496 0.18228 C -0.0533 0.1994 -0.05764 0.2149 -0.07239 0.22577 C -0.07604 0.23919 -0.07691 0.25723 -0.08298 0.26949 C -0.08906 0.28175 -0.0934 0.29193 -0.09687 0.30511 C -0.09774 0.32431 -0.09948 0.34351 -0.09948 0.36248 C -0.09948 0.38422 -0.09253 0.35762 -0.09948 0.37914 C -0.09652 0.40828 -0.10104 0.41453 -0.09392 0.40111 " pathEditMode="relative" rAng="0" ptsTypes="ffffffffffff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260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86367"/>
            <a:ext cx="4277592" cy="8763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bn-BD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উপাদানের  আন্তঃসম্পর্ক 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6608" y="5155215"/>
            <a:ext cx="2753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- পৃষ্ঠা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১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28-129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5976504" cy="33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44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457200"/>
            <a:ext cx="289560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6295" y="2590800"/>
            <a:ext cx="7805703" cy="58477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পরিবেশের উপাদানের আন্তঃসম্পর্ক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281" y="3505200"/>
            <a:ext cx="7924800" cy="107721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পরিবেশের ভারসাম্য রক্ষায় পরিবেশের উপাদানসমূহের আন্তঃসম্পর্ক ব্যাখ্যা করতে পারবে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6295" y="4953000"/>
            <a:ext cx="7924801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পরিবেশের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উপাদাসমূহের পারস্পরিক নির্ভরশীলতার উদাহরণ তৈরী করতে পারবে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6297" y="1610273"/>
            <a:ext cx="4687502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</a:p>
        </p:txBody>
      </p:sp>
    </p:spTree>
    <p:extLst>
      <p:ext uri="{BB962C8B-B14F-4D97-AF65-F5344CB8AC3E}">
        <p14:creationId xmlns:p14="http://schemas.microsoft.com/office/powerpoint/2010/main" val="16235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67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457200"/>
            <a:ext cx="60960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পরিবেশের কী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উপাদান দেখতে পাচ্ছ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667" y="475937"/>
            <a:ext cx="84582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জীব উপাদানগুলো কেন অজীব উপাদানের উপর নির্ভরশীল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867" y="475938"/>
            <a:ext cx="83058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উপাদানগুলোর একটির অভাব হলে কোন অসুবিধা হবে কী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967" y="5562600"/>
            <a:ext cx="7467600" cy="954107"/>
          </a:xfrm>
          <a:prstGeom prst="rect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বেঁচে থাকার জন্য জীব ও জড় উপাদানের  আদান প্রদান চলছে ।এটিই পরিবেশের আন্তঃসম্পর্ক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438462"/>
            <a:ext cx="392126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পরিবেশের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আন্তঃসম্পর্ক কী?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647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828800"/>
            <a:ext cx="66294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257300" y="457200"/>
            <a:ext cx="6896100" cy="1077218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প্রাণীগুলো কিভাবে একে অপরের সাথে সম্পর্কযুক্ত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environ ment\valrose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82" y="1295400"/>
            <a:ext cx="3962400" cy="361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9627" y="5029200"/>
            <a:ext cx="3814155" cy="64698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প্রজাপতি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মধু সংগ্রহ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9627" y="685800"/>
            <a:ext cx="3886200" cy="990381"/>
          </a:xfrm>
          <a:custGeom>
            <a:avLst/>
            <a:gdLst>
              <a:gd name="connsiteX0" fmla="*/ 0 w 3886200"/>
              <a:gd name="connsiteY0" fmla="*/ 0 h 584775"/>
              <a:gd name="connsiteX1" fmla="*/ 647700 w 3886200"/>
              <a:gd name="connsiteY1" fmla="*/ 0 h 584775"/>
              <a:gd name="connsiteX2" fmla="*/ 647700 w 3886200"/>
              <a:gd name="connsiteY2" fmla="*/ 0 h 584775"/>
              <a:gd name="connsiteX3" fmla="*/ 1619250 w 3886200"/>
              <a:gd name="connsiteY3" fmla="*/ 0 h 584775"/>
              <a:gd name="connsiteX4" fmla="*/ 3886200 w 3886200"/>
              <a:gd name="connsiteY4" fmla="*/ 0 h 584775"/>
              <a:gd name="connsiteX5" fmla="*/ 3886200 w 3886200"/>
              <a:gd name="connsiteY5" fmla="*/ 341119 h 584775"/>
              <a:gd name="connsiteX6" fmla="*/ 3886200 w 3886200"/>
              <a:gd name="connsiteY6" fmla="*/ 341119 h 584775"/>
              <a:gd name="connsiteX7" fmla="*/ 3886200 w 3886200"/>
              <a:gd name="connsiteY7" fmla="*/ 487313 h 584775"/>
              <a:gd name="connsiteX8" fmla="*/ 3886200 w 3886200"/>
              <a:gd name="connsiteY8" fmla="*/ 584775 h 584775"/>
              <a:gd name="connsiteX9" fmla="*/ 1619250 w 3886200"/>
              <a:gd name="connsiteY9" fmla="*/ 584775 h 584775"/>
              <a:gd name="connsiteX10" fmla="*/ 1163217 w 3886200"/>
              <a:gd name="connsiteY10" fmla="*/ 990381 h 584775"/>
              <a:gd name="connsiteX11" fmla="*/ 647700 w 3886200"/>
              <a:gd name="connsiteY11" fmla="*/ 584775 h 584775"/>
              <a:gd name="connsiteX12" fmla="*/ 0 w 3886200"/>
              <a:gd name="connsiteY12" fmla="*/ 584775 h 584775"/>
              <a:gd name="connsiteX13" fmla="*/ 0 w 3886200"/>
              <a:gd name="connsiteY13" fmla="*/ 487313 h 584775"/>
              <a:gd name="connsiteX14" fmla="*/ 0 w 3886200"/>
              <a:gd name="connsiteY14" fmla="*/ 341119 h 584775"/>
              <a:gd name="connsiteX15" fmla="*/ 0 w 3886200"/>
              <a:gd name="connsiteY15" fmla="*/ 341119 h 584775"/>
              <a:gd name="connsiteX16" fmla="*/ 0 w 3886200"/>
              <a:gd name="connsiteY16" fmla="*/ 0 h 584775"/>
              <a:gd name="connsiteX0" fmla="*/ 0 w 3886200"/>
              <a:gd name="connsiteY0" fmla="*/ 0 h 990381"/>
              <a:gd name="connsiteX1" fmla="*/ 647700 w 3886200"/>
              <a:gd name="connsiteY1" fmla="*/ 0 h 990381"/>
              <a:gd name="connsiteX2" fmla="*/ 647700 w 3886200"/>
              <a:gd name="connsiteY2" fmla="*/ 0 h 990381"/>
              <a:gd name="connsiteX3" fmla="*/ 1619250 w 3886200"/>
              <a:gd name="connsiteY3" fmla="*/ 0 h 990381"/>
              <a:gd name="connsiteX4" fmla="*/ 3886200 w 3886200"/>
              <a:gd name="connsiteY4" fmla="*/ 0 h 990381"/>
              <a:gd name="connsiteX5" fmla="*/ 3886200 w 3886200"/>
              <a:gd name="connsiteY5" fmla="*/ 341119 h 990381"/>
              <a:gd name="connsiteX6" fmla="*/ 3886200 w 3886200"/>
              <a:gd name="connsiteY6" fmla="*/ 341119 h 990381"/>
              <a:gd name="connsiteX7" fmla="*/ 3886200 w 3886200"/>
              <a:gd name="connsiteY7" fmla="*/ 487313 h 990381"/>
              <a:gd name="connsiteX8" fmla="*/ 3886200 w 3886200"/>
              <a:gd name="connsiteY8" fmla="*/ 584775 h 990381"/>
              <a:gd name="connsiteX9" fmla="*/ 1619250 w 3886200"/>
              <a:gd name="connsiteY9" fmla="*/ 584775 h 990381"/>
              <a:gd name="connsiteX10" fmla="*/ 1163217 w 3886200"/>
              <a:gd name="connsiteY10" fmla="*/ 990381 h 990381"/>
              <a:gd name="connsiteX11" fmla="*/ 1340427 w 3886200"/>
              <a:gd name="connsiteY11" fmla="*/ 584775 h 990381"/>
              <a:gd name="connsiteX12" fmla="*/ 0 w 3886200"/>
              <a:gd name="connsiteY12" fmla="*/ 584775 h 990381"/>
              <a:gd name="connsiteX13" fmla="*/ 0 w 3886200"/>
              <a:gd name="connsiteY13" fmla="*/ 487313 h 990381"/>
              <a:gd name="connsiteX14" fmla="*/ 0 w 3886200"/>
              <a:gd name="connsiteY14" fmla="*/ 341119 h 990381"/>
              <a:gd name="connsiteX15" fmla="*/ 0 w 3886200"/>
              <a:gd name="connsiteY15" fmla="*/ 341119 h 990381"/>
              <a:gd name="connsiteX16" fmla="*/ 0 w 3886200"/>
              <a:gd name="connsiteY16" fmla="*/ 0 h 9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86200" h="990381">
                <a:moveTo>
                  <a:pt x="0" y="0"/>
                </a:moveTo>
                <a:lnTo>
                  <a:pt x="647700" y="0"/>
                </a:lnTo>
                <a:lnTo>
                  <a:pt x="647700" y="0"/>
                </a:lnTo>
                <a:lnTo>
                  <a:pt x="1619250" y="0"/>
                </a:lnTo>
                <a:lnTo>
                  <a:pt x="3886200" y="0"/>
                </a:lnTo>
                <a:lnTo>
                  <a:pt x="3886200" y="341119"/>
                </a:lnTo>
                <a:lnTo>
                  <a:pt x="3886200" y="341119"/>
                </a:lnTo>
                <a:lnTo>
                  <a:pt x="3886200" y="487313"/>
                </a:lnTo>
                <a:lnTo>
                  <a:pt x="3886200" y="584775"/>
                </a:lnTo>
                <a:lnTo>
                  <a:pt x="1619250" y="584775"/>
                </a:lnTo>
                <a:lnTo>
                  <a:pt x="1163217" y="990381"/>
                </a:lnTo>
                <a:lnTo>
                  <a:pt x="1340427" y="584775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চিত্রটিতে প্রজাপতি কী করছে?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9627" y="685800"/>
            <a:ext cx="4267200" cy="715089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 ও প্রাণীর নির্ভরশীলতা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7155" y="5090964"/>
            <a:ext cx="3506643" cy="57888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উদ্ভিদের পরাগায়ন ঘটায়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 flipH="1" flipV="1">
            <a:off x="4130037" y="1745453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 flipV="1">
            <a:off x="4320192" y="1631153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 flipV="1">
            <a:off x="3699855" y="252326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 flipV="1">
            <a:off x="4471898" y="1790481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 flipV="1">
            <a:off x="4392582" y="1676181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 flipV="1">
            <a:off x="5147655" y="251460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 flipV="1">
            <a:off x="4205892" y="1724672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H="1" flipV="1">
            <a:off x="5220728" y="263756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 flipV="1">
            <a:off x="4553984" y="1781822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 flipV="1">
            <a:off x="4312917" y="1733331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 flipH="1" flipV="1">
            <a:off x="5216234" y="2448791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 flipV="1">
            <a:off x="5191294" y="251460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H="1" flipV="1">
            <a:off x="3768434" y="253192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flipH="1" flipV="1">
            <a:off x="3649624" y="258907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H="1" flipV="1">
            <a:off x="3578959" y="266527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H="1" flipV="1">
            <a:off x="5275452" y="262890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817635" y="5097304"/>
            <a:ext cx="3336528" cy="57888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bn-BD" sz="28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বংশবিস্তার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করে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" descr="C:\Users\User\Desktop\respi\AyopY2J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187" y="1676181"/>
            <a:ext cx="1714500" cy="25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User\Desktop\respi\AyopY2J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88303"/>
            <a:ext cx="1210887" cy="2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998168" y="695959"/>
            <a:ext cx="324878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 মধু সংগ্রহ করছে?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5415" y="5127784"/>
            <a:ext cx="2540968" cy="57888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জীবন ধারণের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জন্য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70657" y="511292"/>
            <a:ext cx="5607627" cy="954107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প্রজাপতি মধু সংগ্রহের পাশাপাশি উদ্ভিদের আর কী কী উপকার করে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5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6" grpId="0" animBg="1"/>
      <p:bldP spid="6" grpId="1" animBg="1"/>
      <p:bldP spid="23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5908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5600" y="72836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+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১০ মি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998187"/>
            <a:ext cx="8610600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ক.পরিবেশের উপাদানের আন্তঃসম্পর্ক(মানুষ,গাছ,সূর্য,মাটি,বায়ু) ছক আকারে লিখ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খ. উদ্ভিদ ও প্রাণীর নির্ভরশীলতার ৫টি উদাহরণ তৈরী কর 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39744"/>
            <a:ext cx="3581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39744"/>
            <a:ext cx="38100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03281" y="4507828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চিত্র: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423740" y="4536522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:খ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866555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</TotalTime>
  <Words>227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ALI</dc:creator>
  <cp:lastModifiedBy>ISMAIL ALI</cp:lastModifiedBy>
  <cp:revision>7</cp:revision>
  <dcterms:created xsi:type="dcterms:W3CDTF">2021-02-03T04:10:07Z</dcterms:created>
  <dcterms:modified xsi:type="dcterms:W3CDTF">2021-02-03T04:23:17Z</dcterms:modified>
</cp:coreProperties>
</file>