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6009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download (6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D60093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W81\Downloads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57400"/>
            <a:ext cx="6858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914400"/>
            <a:ext cx="2666999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81\Downloads\maxresdefault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90600"/>
            <a:ext cx="2590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W81\Downloads\sportshour24-score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90601"/>
            <a:ext cx="2895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3124200"/>
            <a:ext cx="1905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পলিথিন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124200"/>
            <a:ext cx="1828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200400"/>
            <a:ext cx="1828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খোসা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9144000" cy="310854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অভেদ্য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অর্ধভেদ্য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যে,অভিস্রবনকে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অভেদ্য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অভেদ্য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ভেদ্য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অভেদ্য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6018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পারচ্ছঃ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C:\Users\W81\Downloads\sportshour24-scor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1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95600" y="3276600"/>
            <a:ext cx="2286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খোসা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95800"/>
            <a:ext cx="8839200" cy="22313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অর্ধভেদ্য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পর্দাঃ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দ্রাব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অর্ধ্যভেদ্য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395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Interview20181006124117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600201" y="1143000"/>
            <a:ext cx="58674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86868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ছবিঃ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250px-Aa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1" y="838200"/>
            <a:ext cx="3505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2209800" y="1905000"/>
            <a:ext cx="8382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1905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শুকনা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কিসমিস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1905000"/>
            <a:ext cx="6096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1447800"/>
            <a:ext cx="2286000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শোষনের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কিসমিসগুলো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00400"/>
            <a:ext cx="883920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কিসমিস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কিসমিস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কিসনিসের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কিসমিসের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অর্ধভেদ্য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92"/>
          <a:stretch/>
        </p:blipFill>
        <p:spPr>
          <a:xfrm>
            <a:off x="1524000" y="1357312"/>
            <a:ext cx="2743200" cy="321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দেখে, ভেবে বলি। কী দেখতে পাচ্ছি?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52800" y="1752600"/>
            <a:ext cx="15240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1676400"/>
            <a:ext cx="35814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24600" y="2133600"/>
            <a:ext cx="3048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2667000"/>
            <a:ext cx="3048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400800" y="3124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3733800"/>
            <a:ext cx="3200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648200"/>
            <a:ext cx="8839200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শারীরবৃত্তীয় প্রক্রিয়ায় উদ্ভিদ তার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অভ্যন্তর থেকে অতিরিক্ত পানি পাতার মাধ্যমে বাষ্পাকারে বের করে দেয় তাকে প্রস্বেদন বলে।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43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940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দেখে, ভেবে বলি। কী দেখতে পাচ্ছি?</a:t>
            </a:r>
            <a:endParaRPr lang="en-US" sz="36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571" b="23324"/>
          <a:stretch/>
        </p:blipFill>
        <p:spPr>
          <a:xfrm>
            <a:off x="609600" y="1143000"/>
            <a:ext cx="7620000" cy="3276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5029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94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0" y="990600"/>
            <a:ext cx="2286000" cy="9906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953000" y="1905000"/>
            <a:ext cx="304800" cy="4572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362198"/>
            <a:ext cx="69342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19200" y="2362200"/>
            <a:ext cx="3048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43400" y="2362200"/>
            <a:ext cx="304800" cy="6096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848600" y="2362200"/>
            <a:ext cx="3048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2819400"/>
            <a:ext cx="1752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পত্ররন্ধ্রীয়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2971800"/>
            <a:ext cx="2133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ত্বকীয়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77000" y="2895600"/>
            <a:ext cx="2209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লেন্টিকুলার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0" name="AutoShape 6" descr="এসএসসি প্রস্তুতি : জীববিজ্ঞান | 849052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এসএসসি প্রস্তুতি : জীববিজ্ঞান | 849052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এসএসসি প্রস্তুতি : জীববিজ্ঞান | 849052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C:\Users\W81\Downloads\2242552_kalerkantho-2019-10-pi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196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Users\W81\Downloads\Aa1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29200" y="4495800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914400" y="3810000"/>
            <a:ext cx="7696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8311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152400"/>
            <a:ext cx="3962400" cy="15240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8850" name="Picture 2" descr="C:\Users\W81\Downloads\images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5791200" cy="3048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5486400"/>
            <a:ext cx="80010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সেন্টের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" t="11084" r="6621" b="15763"/>
          <a:stretch/>
        </p:blipFill>
        <p:spPr>
          <a:xfrm>
            <a:off x="1524000" y="990601"/>
            <a:ext cx="6172199" cy="3124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981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124200"/>
            <a:ext cx="1676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পত্ররন্দ্র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72000"/>
            <a:ext cx="8839200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পত্ররন্দ্র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প্রস্বেদনঃ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উদ্ভিদে পত্ররন্ধ্রের সাহায্যে যে প্রস্বেদন হয় তাকে পত্ররন্ধ্রীয় প্রস্বেদন বলে।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53281"/>
            <a:ext cx="6705599" cy="309012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উদ্ভিদের বহিঃত্বকে, বিশেষ করে পাতার ওপরে ও নিচে কিউটিনের আবরণ থাকে। এ আবরণকে কিউটিকল বলে। কিউটিকল ভেদ করে  পানি বাষ্পাকারে বাইরে বের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as-IN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প্রক্রিয়াকে কিউটিকুলার প্রস্বেদন বলে।</a:t>
            </a: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581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কিউটিনযুক্ত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পারচ্ছঃ</a:t>
            </a:r>
            <a:endParaRPr lang="en-US" sz="3600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r"/>
            <a:r>
              <a:rPr lang="en-US" sz="5400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endParaRPr lang="en-US" sz="5400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724400" cy="48768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sz="4300" b="1" dirty="0" err="1" smtClean="0">
                <a:solidFill>
                  <a:srgbClr val="002060"/>
                </a:solidFill>
              </a:rPr>
              <a:t>মোঃ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নূরুল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আলম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সহঃ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500" dirty="0" err="1" smtClean="0">
                <a:solidFill>
                  <a:srgbClr val="002060"/>
                </a:solidFill>
              </a:rPr>
              <a:t>রায়পুরা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আর.কে.আর.এম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উচ্চ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বিদ্যালয়</a:t>
            </a:r>
            <a:r>
              <a:rPr lang="en-US" sz="3500" dirty="0" smtClean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রায়পুরা</a:t>
            </a:r>
            <a:r>
              <a:rPr lang="en-US" sz="3200" dirty="0" smtClean="0">
                <a:solidFill>
                  <a:srgbClr val="002060"/>
                </a:solidFill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</a:rPr>
              <a:t>নরসিংদী</a:t>
            </a:r>
            <a:r>
              <a:rPr lang="en-US" sz="3500" dirty="0" smtClean="0">
                <a:solidFill>
                  <a:srgbClr val="002060"/>
                </a:solidFill>
              </a:rPr>
              <a:t>। 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962400" cy="4876800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বিষয়ঃ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বিজ্ঞান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শ্রেণীঃ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৮ম </a:t>
            </a:r>
          </a:p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অধ্যায়ঃ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তৃতীয়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। </a:t>
            </a:r>
          </a:p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সময়ঃ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৪৫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মিনিট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W81\Downloads\DSC_0482-00-00-----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152400"/>
            <a:ext cx="1523999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402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1"/>
            <a:ext cx="3352800" cy="281939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572"/>
          <a:stretch/>
        </p:blipFill>
        <p:spPr>
          <a:xfrm>
            <a:off x="4343400" y="1143000"/>
            <a:ext cx="4267200" cy="2743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362200"/>
            <a:ext cx="1295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বাকল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20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লেন্টিসেল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উদ্ভিদে গৌণ বৃদ্ধি হলে কাণ্ডের বাকল ফেটে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as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লেন্টিসেল নামক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ছিদ্রের সৃষ্টি হয়। লেন্টিসেলের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তরের কোষগুলো আলাদাভাবে সজ্জিত থাকে এবং এর মাধ্যমে কিছু পানি বাইরে বেরিয়ে যায়। একে লেন্টিকুলার প্রস্বেদন বলে।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018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648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উদ্ভিদদেহকে ঠান্ডা 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 এবং পাতার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আর্দ্রতা বজায় রাখে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 </a:t>
            </a:r>
            <a:r>
              <a:rPr lang="en-GB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তৈরির জন্য </a:t>
            </a:r>
            <a:r>
              <a:rPr lang="en-GB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 অবিরাম পানি সরবরাহ </a:t>
            </a:r>
            <a:r>
              <a:rPr lang="en-GB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 </a:t>
            </a:r>
            <a:r>
              <a:rPr lang="en-GB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 প্রস্বেদনের</a:t>
            </a:r>
            <a:r>
              <a:rPr lang="en-GB" sz="2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</a:t>
            </a:r>
            <a:r>
              <a:rPr lang="en-GB" sz="2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জাইলেম বাহিকায় পানির যে টান সৃষ্টি হয় তা মূলরোম কর্তৃক পানি শোষণ ও উদ্ভিদের শীর্ষে পরিবহনে সাহায্য করে</a:t>
            </a:r>
            <a:endParaRPr lang="en-US" sz="2800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92"/>
          <a:stretch/>
        </p:blipFill>
        <p:spPr>
          <a:xfrm>
            <a:off x="1828800" y="914400"/>
            <a:ext cx="3124200" cy="3276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0" y="1371600"/>
            <a:ext cx="1524000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1219200"/>
            <a:ext cx="3352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বাস্পাকারে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010400" y="1752600"/>
            <a:ext cx="2286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2209800"/>
            <a:ext cx="3276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010400" y="2667000"/>
            <a:ext cx="228600" cy="4572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3124200"/>
            <a:ext cx="3124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86600" y="3657600"/>
            <a:ext cx="228600" cy="3810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28956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3124200" y="304800"/>
            <a:ext cx="3505200" cy="137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9874" name="Picture 2" descr="C:\Users\W81\Downloads\images (3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5562600" cy="28193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5029200"/>
            <a:ext cx="77724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Oval 2"/>
          <p:cNvSpPr/>
          <p:nvPr/>
        </p:nvSpPr>
        <p:spPr>
          <a:xfrm>
            <a:off x="2971800" y="304800"/>
            <a:ext cx="3733800" cy="1371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অভিস্রবনকে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অভেদ্য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লেন্টিকুলার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24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304800"/>
            <a:ext cx="4495800" cy="1295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898" name="Picture 2" descr="C:\Users\W81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57400"/>
            <a:ext cx="5105399" cy="28955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5181600"/>
            <a:ext cx="8305800" cy="1066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ধন্যবাদ-ছবি-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2362200" y="457200"/>
            <a:ext cx="4953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69256302-idea-of-border-design-at-short-side-by-slide-bread-on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W81\Downloads\images (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9624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W81\Downloads\maxresdefault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599" y="1447800"/>
            <a:ext cx="4419601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own Arrow 5"/>
          <p:cNvSpPr/>
          <p:nvPr/>
        </p:nvSpPr>
        <p:spPr>
          <a:xfrm>
            <a:off x="1981200" y="5257800"/>
            <a:ext cx="228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5791200"/>
            <a:ext cx="83820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3" descr="C:\Users\W81\Downloads\images (35)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52400" y="762000"/>
            <a:ext cx="8839200" cy="32766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191001"/>
            <a:ext cx="8839200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নির্গমন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8839200" cy="6096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81\Downloads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প্রস্বেদন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W81\Downloads\maxresdefault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8382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81\Downloads\69256302-idea-of-border-design-at-short-side-by-slide-bread-on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124200" y="152400"/>
            <a:ext cx="34290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32766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7543800" cy="685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352800"/>
            <a:ext cx="75438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114800"/>
            <a:ext cx="7543800" cy="609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953000"/>
            <a:ext cx="7543800" cy="533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প্রস্বেদনের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69256302-idea-of-border-design-at-short-side-by-slide-bread-on-woode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W81\Downloads\particles-diffusion-water-available-high-resolution-several-sizes-to-fit-needs-your-project-144091608.jpg"/>
          <p:cNvPicPr>
            <a:picLocks noChangeAspect="1" noChangeArrowheads="1"/>
          </p:cNvPicPr>
          <p:nvPr/>
        </p:nvPicPr>
        <p:blipFill>
          <a:blip r:embed="rId4"/>
          <a:srcRect b="10256"/>
          <a:stretch>
            <a:fillRect/>
          </a:stretch>
        </p:blipFill>
        <p:spPr bwMode="auto">
          <a:xfrm>
            <a:off x="1143000" y="990601"/>
            <a:ext cx="6858000" cy="2666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5000" y="3429000"/>
            <a:ext cx="1066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429000"/>
            <a:ext cx="990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362200" y="3810000"/>
            <a:ext cx="381000" cy="3048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4114800"/>
            <a:ext cx="2819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019800" y="38100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4114800"/>
            <a:ext cx="2895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76800"/>
            <a:ext cx="8839200" cy="15696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পদার্থের অনুগুলো বেশি ঘনত্বের অঞ্চল হতে কম ঘনত্বের অঞ্চলের দিকে স্বতঃস্ফূর্তভাবে সঞ্চালিত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ব্যাপন (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Diffusion)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32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Aa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304801" y="1371600"/>
            <a:ext cx="2514600" cy="3810000"/>
          </a:xfrm>
          <a:prstGeom prst="rect">
            <a:avLst/>
          </a:prstGeom>
          <a:ln w="28575" cap="sq" cmpd="thickThin">
            <a:solidFill>
              <a:srgbClr val="00B0F0"/>
            </a:solidFill>
            <a:prstDash val="solid"/>
            <a:miter lim="800000"/>
          </a:ln>
          <a:effectLst>
            <a:glow rad="101600">
              <a:schemeClr val="tx2">
                <a:lumMod val="75000"/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ight Arrow 3"/>
          <p:cNvSpPr/>
          <p:nvPr/>
        </p:nvSpPr>
        <p:spPr>
          <a:xfrm>
            <a:off x="2438400" y="2667000"/>
            <a:ext cx="6096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371600"/>
            <a:ext cx="5943600" cy="516915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ব্যাক্তিটি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দঁআড়িয়ে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সুবাসে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ব্যাপনের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ঘড়ের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সুবাসে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81\Downloads\slide7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পাচ্ছিঃ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81600"/>
            <a:ext cx="9144000" cy="13716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দাবিত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অভিস্রবন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066800"/>
            <a:ext cx="36576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867</Words>
  <Application>Microsoft Office PowerPoint</Application>
  <PresentationFormat>On-screen Show (4:3)</PresentationFormat>
  <Paragraphs>388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Office Theme</vt:lpstr>
      <vt:lpstr>Metro</vt:lpstr>
      <vt:lpstr>Urban</vt:lpstr>
      <vt:lpstr>Aspect</vt:lpstr>
      <vt:lpstr>1_Office Theme</vt:lpstr>
      <vt:lpstr>Apex</vt:lpstr>
      <vt:lpstr>2_Office Theme</vt:lpstr>
      <vt:lpstr>3_Office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W81</dc:creator>
  <cp:lastModifiedBy>W81</cp:lastModifiedBy>
  <cp:revision>108</cp:revision>
  <dcterms:created xsi:type="dcterms:W3CDTF">2006-08-16T00:00:00Z</dcterms:created>
  <dcterms:modified xsi:type="dcterms:W3CDTF">2021-01-29T18:47:03Z</dcterms:modified>
</cp:coreProperties>
</file>