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8" r:id="rId2"/>
    <p:sldId id="256" r:id="rId3"/>
    <p:sldId id="299" r:id="rId4"/>
    <p:sldId id="300" r:id="rId5"/>
    <p:sldId id="301" r:id="rId6"/>
    <p:sldId id="302" r:id="rId7"/>
    <p:sldId id="322" r:id="rId8"/>
    <p:sldId id="333" r:id="rId9"/>
    <p:sldId id="334" r:id="rId10"/>
    <p:sldId id="335" r:id="rId11"/>
    <p:sldId id="336" r:id="rId12"/>
    <p:sldId id="337" r:id="rId13"/>
    <p:sldId id="325" r:id="rId14"/>
    <p:sldId id="338" r:id="rId15"/>
    <p:sldId id="339" r:id="rId16"/>
    <p:sldId id="340" r:id="rId17"/>
    <p:sldId id="351" r:id="rId18"/>
    <p:sldId id="352" r:id="rId19"/>
    <p:sldId id="341" r:id="rId20"/>
    <p:sldId id="342" r:id="rId21"/>
    <p:sldId id="353" r:id="rId22"/>
    <p:sldId id="343" r:id="rId23"/>
    <p:sldId id="344" r:id="rId24"/>
    <p:sldId id="345" r:id="rId25"/>
    <p:sldId id="346" r:id="rId26"/>
    <p:sldId id="354" r:id="rId27"/>
    <p:sldId id="347" r:id="rId28"/>
    <p:sldId id="348" r:id="rId29"/>
    <p:sldId id="349" r:id="rId30"/>
    <p:sldId id="326" r:id="rId31"/>
    <p:sldId id="350" r:id="rId32"/>
    <p:sldId id="329" r:id="rId33"/>
    <p:sldId id="285" r:id="rId34"/>
    <p:sldId id="296" r:id="rId35"/>
    <p:sldId id="31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9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A5D8C-7C41-4F96-A3E6-2DCC07B59C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B2A97-66FC-4ABE-8B72-AAB5F9D5E6F5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ফসলের</a:t>
          </a:r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ফলন</a:t>
          </a:r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বাড়ে</a:t>
          </a:r>
          <a:endParaRPr lang="en-US" sz="2000" b="1" dirty="0" smtClean="0">
            <a:solidFill>
              <a:schemeClr val="tx2">
                <a:lumMod val="10000"/>
              </a:schemeClr>
            </a:solidFill>
            <a:latin typeface="SutonnyOMJ" pitchFamily="2" charset="0"/>
            <a:cs typeface="SutonnyOMJ" pitchFamily="2" charset="0"/>
          </a:endParaRPr>
        </a:p>
      </dgm:t>
    </dgm:pt>
    <dgm:pt modelId="{95993D2C-1ACA-48FE-8D67-9FA090FBF05E}" type="parTrans" cxnId="{E7DEA05A-CDA1-4AE4-A4F5-3862C52AE24C}">
      <dgm:prSet/>
      <dgm:spPr/>
      <dgm:t>
        <a:bodyPr/>
        <a:lstStyle/>
        <a:p>
          <a:endParaRPr lang="en-US"/>
        </a:p>
      </dgm:t>
    </dgm:pt>
    <dgm:pt modelId="{3A5A9C85-3439-4741-96D4-DE6355E3C26B}" type="sibTrans" cxnId="{E7DEA05A-CDA1-4AE4-A4F5-3862C52AE24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15FA47B-9DF3-44E9-AB82-FF463A061E6A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মাটির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তাপমাত্রা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নিয়ন্ত্রিত</a:t>
          </a:r>
          <a:endParaRPr lang="en-US" sz="20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39CD9678-B0D4-4644-BD5E-B61AD02FCD27}" type="parTrans" cxnId="{6A7B8A9A-F6E8-49FC-9E5C-4C8AB72F4712}">
      <dgm:prSet/>
      <dgm:spPr/>
      <dgm:t>
        <a:bodyPr/>
        <a:lstStyle/>
        <a:p>
          <a:endParaRPr lang="en-US"/>
        </a:p>
      </dgm:t>
    </dgm:pt>
    <dgm:pt modelId="{FECF164C-6F12-4D28-B4F6-60A0697AFF85}" type="sibTrans" cxnId="{6A7B8A9A-F6E8-49FC-9E5C-4C8AB72F471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F8229BE-3D57-4E19-9299-038F9737F73E}">
      <dgm:prSet phldrT="[Text]" custT="1"/>
      <dgm:spPr/>
      <dgm:t>
        <a:bodyPr/>
        <a:lstStyle/>
        <a:p>
          <a:r>
            <a:rPr lang="en-US" sz="1600" b="1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আগাছা</a:t>
          </a:r>
          <a:r>
            <a:rPr lang="en-US" sz="1600" b="1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দমিত</a:t>
          </a:r>
          <a:r>
            <a:rPr lang="en-US" sz="1600" b="1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হয়</a:t>
          </a:r>
          <a:endParaRPr lang="en-US" sz="1600" b="1" baseline="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F90962DF-D1A1-4160-9BB7-57685C26D0E0}" type="parTrans" cxnId="{DE65C055-BB93-4D86-B524-5ABC52B1339A}">
      <dgm:prSet/>
      <dgm:spPr/>
      <dgm:t>
        <a:bodyPr/>
        <a:lstStyle/>
        <a:p>
          <a:endParaRPr lang="en-US"/>
        </a:p>
      </dgm:t>
    </dgm:pt>
    <dgm:pt modelId="{3065398C-11A7-4D89-A427-88D664F8F4C8}" type="sibTrans" cxnId="{DE65C055-BB93-4D86-B524-5ABC52B1339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2012B3B-E175-459A-9EF2-5485675D299D}">
      <dgm:prSet phldrT="[Text]" custT="1"/>
      <dgm:spPr/>
      <dgm:t>
        <a:bodyPr/>
        <a:lstStyle/>
        <a:p>
          <a:pPr algn="ctr"/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অণুজীবের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কার্যাবলী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বৃদ্ধি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পায়</a:t>
          </a:r>
          <a:endParaRPr lang="en-US" sz="16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BF0A830B-2B36-47EE-A5C5-D29344DFD92E}" type="parTrans" cxnId="{640C6549-A749-4E30-9A34-158CC1B0C48A}">
      <dgm:prSet/>
      <dgm:spPr/>
      <dgm:t>
        <a:bodyPr/>
        <a:lstStyle/>
        <a:p>
          <a:endParaRPr lang="en-US"/>
        </a:p>
      </dgm:t>
    </dgm:pt>
    <dgm:pt modelId="{C641A10C-D34E-449C-B568-93A950EB094F}" type="sibTrans" cxnId="{640C6549-A749-4E30-9A34-158CC1B0C48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52B9025-E24A-4373-8990-6DE6B0F2F5AC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পুষ্টি</a:t>
          </a:r>
          <a:r>
            <a:rPr lang="en-US" sz="18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উপাদান</a:t>
          </a:r>
          <a:r>
            <a:rPr lang="en-US" sz="18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সহজলভ্য</a:t>
          </a:r>
          <a:r>
            <a:rPr lang="en-US" sz="18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হয়</a:t>
          </a:r>
          <a:endParaRPr lang="en-US" sz="18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85EA7885-E461-4BEB-891E-48762FB69B40}" type="parTrans" cxnId="{56A6B5E0-4C5A-4195-A335-3BA47CB39A9E}">
      <dgm:prSet/>
      <dgm:spPr/>
      <dgm:t>
        <a:bodyPr/>
        <a:lstStyle/>
        <a:p>
          <a:endParaRPr lang="en-US"/>
        </a:p>
      </dgm:t>
    </dgm:pt>
    <dgm:pt modelId="{D4F4F281-F349-40E3-A07C-ED0A5B765873}" type="sibTrans" cxnId="{56A6B5E0-4C5A-4195-A335-3BA47CB39A9E}">
      <dgm:prSet/>
      <dgm:spPr>
        <a:solidFill>
          <a:srgbClr val="FFC000"/>
        </a:solidFill>
      </dgm:spPr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0802F373-E15E-44F3-A89A-07978DAEC5D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”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জো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”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অবস্থায়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আনে</a:t>
          </a:r>
          <a:endParaRPr lang="en-US" sz="20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8440CBDE-BA73-4F73-B41F-76BDFE036906}" type="parTrans" cxnId="{D17D9932-FE42-4FE2-B749-785B4D9DF756}">
      <dgm:prSet/>
      <dgm:spPr/>
      <dgm:t>
        <a:bodyPr/>
        <a:lstStyle/>
        <a:p>
          <a:endParaRPr lang="en-US"/>
        </a:p>
      </dgm:t>
    </dgm:pt>
    <dgm:pt modelId="{1AD75CFB-F6FF-4FCB-80C8-FE1C851F73F5}" type="sibTrans" cxnId="{D17D9932-FE42-4FE2-B749-785B4D9DF756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6E040A3B-A9E0-4762-B760-CE1FF37B2AA6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মাটিস্থ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পোকামাকড়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দমিত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হয়</a:t>
          </a:r>
          <a:endParaRPr lang="en-US" sz="16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D8381FF5-ABDF-47F7-9054-9FC1F5DE8C22}" type="parTrans" cxnId="{016499C2-B01D-494E-8E4B-B9FC94DF66F0}">
      <dgm:prSet/>
      <dgm:spPr/>
      <dgm:t>
        <a:bodyPr/>
        <a:lstStyle/>
        <a:p>
          <a:endParaRPr lang="en-US"/>
        </a:p>
      </dgm:t>
    </dgm:pt>
    <dgm:pt modelId="{DFB44308-E768-4C0C-ADEB-0C5C8AF0610E}" type="sibTrans" cxnId="{016499C2-B01D-494E-8E4B-B9FC94DF66F0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0B55F029-F0BA-492F-A917-266100B77804}" type="pres">
      <dgm:prSet presAssocID="{EFAA5D8C-7C41-4F96-A3E6-2DCC07B59C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92F36-5F79-44BA-8BC0-B81BB16BD6AC}" type="pres">
      <dgm:prSet presAssocID="{EB8B2A97-66FC-4ABE-8B72-AAB5F9D5E6F5}" presName="node" presStyleLbl="node1" presStyleIdx="0" presStyleCnt="7" custRadScaleRad="84644" custRadScaleInc="-6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E9E4-36EB-4A3F-8CF2-B729E3804F7C}" type="pres">
      <dgm:prSet presAssocID="{3A5A9C85-3439-4741-96D4-DE6355E3C26B}" presName="sibTrans" presStyleLbl="sibTrans2D1" presStyleIdx="0" presStyleCnt="7"/>
      <dgm:spPr/>
      <dgm:t>
        <a:bodyPr/>
        <a:lstStyle/>
        <a:p>
          <a:endParaRPr lang="en-US"/>
        </a:p>
      </dgm:t>
    </dgm:pt>
    <dgm:pt modelId="{C4EAFD2C-CAAC-4760-9ADC-5FB81D08F4E4}" type="pres">
      <dgm:prSet presAssocID="{3A5A9C85-3439-4741-96D4-DE6355E3C26B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AC1B61C-12E8-4E51-BA97-E2BC17425552}" type="pres">
      <dgm:prSet presAssocID="{E15FA47B-9DF3-44E9-AB82-FF463A061E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FE99-2114-4998-99A9-B43F243D84D5}" type="pres">
      <dgm:prSet presAssocID="{FECF164C-6F12-4D28-B4F6-60A0697AFF85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1F9A8BC-2A08-40D6-8B30-19558975588C}" type="pres">
      <dgm:prSet presAssocID="{FECF164C-6F12-4D28-B4F6-60A0697AFF8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96C9F586-A35E-49C2-92EF-BED5B1BEC5E6}" type="pres">
      <dgm:prSet presAssocID="{FF8229BE-3D57-4E19-9299-038F9737F73E}" presName="node" presStyleLbl="node1" presStyleIdx="2" presStyleCnt="7" custRadScaleRad="98804" custRadScaleInc="-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C85C7-99DB-4281-BF9C-6EC78F35EECA}" type="pres">
      <dgm:prSet presAssocID="{3065398C-11A7-4D89-A427-88D664F8F4C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5AF5068E-E461-4122-A786-7972FE8C909D}" type="pres">
      <dgm:prSet presAssocID="{3065398C-11A7-4D89-A427-88D664F8F4C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F68515E-7624-49C7-9A9E-9FEEB9CB9F1B}" type="pres">
      <dgm:prSet presAssocID="{42012B3B-E175-459A-9EF2-5485675D299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29D7C-A7E1-4A35-8157-534734BF2AA2}" type="pres">
      <dgm:prSet presAssocID="{C641A10C-D34E-449C-B568-93A950EB094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8E022050-E23D-4EA1-AE98-35565BCFEC58}" type="pres">
      <dgm:prSet presAssocID="{C641A10C-D34E-449C-B568-93A950EB094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758755A7-DEA6-432E-88CC-B0F533948BBF}" type="pres">
      <dgm:prSet presAssocID="{752B9025-E24A-4373-8990-6DE6B0F2F5AC}" presName="node" presStyleLbl="node1" presStyleIdx="4" presStyleCnt="7" custRadScaleRad="102226" custRadScaleInc="4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287D-9DD6-4987-ACFF-C12ED75C0BDC}" type="pres">
      <dgm:prSet presAssocID="{D4F4F281-F349-40E3-A07C-ED0A5B765873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AD1B37F-15C1-4B19-9062-F7724040A29B}" type="pres">
      <dgm:prSet presAssocID="{D4F4F281-F349-40E3-A07C-ED0A5B76587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2AA8F798-0EBF-4850-B209-9F090C6E3825}" type="pres">
      <dgm:prSet presAssocID="{0802F373-E15E-44F3-A89A-07978DAEC5D7}" presName="node" presStyleLbl="node1" presStyleIdx="5" presStyleCnt="7" custRadScaleRad="102226" custRadScaleInc="4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8CEFB-65B5-409C-97BF-8A17516A6A98}" type="pres">
      <dgm:prSet presAssocID="{1AD75CFB-F6FF-4FCB-80C8-FE1C851F73F5}" presName="sibTrans" presStyleLbl="sibTrans2D1" presStyleIdx="5" presStyleCnt="7"/>
      <dgm:spPr/>
      <dgm:t>
        <a:bodyPr/>
        <a:lstStyle/>
        <a:p>
          <a:endParaRPr lang="en-US"/>
        </a:p>
      </dgm:t>
    </dgm:pt>
    <dgm:pt modelId="{BC76C5D9-D7E6-46A8-98DA-7D1BB64E2C70}" type="pres">
      <dgm:prSet presAssocID="{1AD75CFB-F6FF-4FCB-80C8-FE1C851F73F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4AAC4B7-E6DE-4E9F-8D73-4094012D26DC}" type="pres">
      <dgm:prSet presAssocID="{6E040A3B-A9E0-4762-B760-CE1FF37B2AA6}" presName="node" presStyleLbl="node1" presStyleIdx="6" presStyleCnt="7" custRadScaleRad="102226" custRadScaleInc="4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54483-AA37-4775-88FB-7538D74D7AA0}" type="pres">
      <dgm:prSet presAssocID="{DFB44308-E768-4C0C-ADEB-0C5C8AF0610E}" presName="sibTrans" presStyleLbl="sibTrans2D1" presStyleIdx="6" presStyleCnt="7"/>
      <dgm:spPr/>
      <dgm:t>
        <a:bodyPr/>
        <a:lstStyle/>
        <a:p>
          <a:endParaRPr lang="en-US"/>
        </a:p>
      </dgm:t>
    </dgm:pt>
    <dgm:pt modelId="{FA72058D-94AB-44D1-8A0E-5ADFF3D97BD6}" type="pres">
      <dgm:prSet presAssocID="{DFB44308-E768-4C0C-ADEB-0C5C8AF0610E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04F42EB8-0F29-4B68-A749-527F8175CA75}" type="presOf" srcId="{1AD75CFB-F6FF-4FCB-80C8-FE1C851F73F5}" destId="{BC76C5D9-D7E6-46A8-98DA-7D1BB64E2C70}" srcOrd="1" destOrd="0" presId="urn:microsoft.com/office/officeart/2005/8/layout/cycle2"/>
    <dgm:cxn modelId="{56A6B5E0-4C5A-4195-A335-3BA47CB39A9E}" srcId="{EFAA5D8C-7C41-4F96-A3E6-2DCC07B59C5D}" destId="{752B9025-E24A-4373-8990-6DE6B0F2F5AC}" srcOrd="4" destOrd="0" parTransId="{85EA7885-E461-4BEB-891E-48762FB69B40}" sibTransId="{D4F4F281-F349-40E3-A07C-ED0A5B765873}"/>
    <dgm:cxn modelId="{E27DCE1C-6FF6-48AD-B141-1E237AE4612A}" type="presOf" srcId="{752B9025-E24A-4373-8990-6DE6B0F2F5AC}" destId="{758755A7-DEA6-432E-88CC-B0F533948BBF}" srcOrd="0" destOrd="0" presId="urn:microsoft.com/office/officeart/2005/8/layout/cycle2"/>
    <dgm:cxn modelId="{58C29D41-D4FA-4773-8FBE-7312D5DBD6D9}" type="presOf" srcId="{6E040A3B-A9E0-4762-B760-CE1FF37B2AA6}" destId="{74AAC4B7-E6DE-4E9F-8D73-4094012D26DC}" srcOrd="0" destOrd="0" presId="urn:microsoft.com/office/officeart/2005/8/layout/cycle2"/>
    <dgm:cxn modelId="{DE65C055-BB93-4D86-B524-5ABC52B1339A}" srcId="{EFAA5D8C-7C41-4F96-A3E6-2DCC07B59C5D}" destId="{FF8229BE-3D57-4E19-9299-038F9737F73E}" srcOrd="2" destOrd="0" parTransId="{F90962DF-D1A1-4160-9BB7-57685C26D0E0}" sibTransId="{3065398C-11A7-4D89-A427-88D664F8F4C8}"/>
    <dgm:cxn modelId="{4E21FDCE-798D-4FD0-9819-8FE545D8899A}" type="presOf" srcId="{42012B3B-E175-459A-9EF2-5485675D299D}" destId="{CF68515E-7624-49C7-9A9E-9FEEB9CB9F1B}" srcOrd="0" destOrd="0" presId="urn:microsoft.com/office/officeart/2005/8/layout/cycle2"/>
    <dgm:cxn modelId="{E7DEA05A-CDA1-4AE4-A4F5-3862C52AE24C}" srcId="{EFAA5D8C-7C41-4F96-A3E6-2DCC07B59C5D}" destId="{EB8B2A97-66FC-4ABE-8B72-AAB5F9D5E6F5}" srcOrd="0" destOrd="0" parTransId="{95993D2C-1ACA-48FE-8D67-9FA090FBF05E}" sibTransId="{3A5A9C85-3439-4741-96D4-DE6355E3C26B}"/>
    <dgm:cxn modelId="{B44C3F85-4A67-432D-B50F-3E41662EC50B}" type="presOf" srcId="{DFB44308-E768-4C0C-ADEB-0C5C8AF0610E}" destId="{AF954483-AA37-4775-88FB-7538D74D7AA0}" srcOrd="0" destOrd="0" presId="urn:microsoft.com/office/officeart/2005/8/layout/cycle2"/>
    <dgm:cxn modelId="{E271563B-D5F1-47FD-828D-9FE6DD977649}" type="presOf" srcId="{3065398C-11A7-4D89-A427-88D664F8F4C8}" destId="{5AF5068E-E461-4122-A786-7972FE8C909D}" srcOrd="1" destOrd="0" presId="urn:microsoft.com/office/officeart/2005/8/layout/cycle2"/>
    <dgm:cxn modelId="{9901D516-7B85-4D2B-9BE9-C2580176D5A1}" type="presOf" srcId="{D4F4F281-F349-40E3-A07C-ED0A5B765873}" destId="{235B287D-9DD6-4987-ACFF-C12ED75C0BDC}" srcOrd="0" destOrd="0" presId="urn:microsoft.com/office/officeart/2005/8/layout/cycle2"/>
    <dgm:cxn modelId="{D17D9932-FE42-4FE2-B749-785B4D9DF756}" srcId="{EFAA5D8C-7C41-4F96-A3E6-2DCC07B59C5D}" destId="{0802F373-E15E-44F3-A89A-07978DAEC5D7}" srcOrd="5" destOrd="0" parTransId="{8440CBDE-BA73-4F73-B41F-76BDFE036906}" sibTransId="{1AD75CFB-F6FF-4FCB-80C8-FE1C851F73F5}"/>
    <dgm:cxn modelId="{87D62B01-4B8D-4741-960A-0D52BAEE94DC}" type="presOf" srcId="{C641A10C-D34E-449C-B568-93A950EB094F}" destId="{E8329D7C-A7E1-4A35-8157-534734BF2AA2}" srcOrd="0" destOrd="0" presId="urn:microsoft.com/office/officeart/2005/8/layout/cycle2"/>
    <dgm:cxn modelId="{4CE314B9-83F4-4B16-BACE-31C3E4F37281}" type="presOf" srcId="{1AD75CFB-F6FF-4FCB-80C8-FE1C851F73F5}" destId="{EB68CEFB-65B5-409C-97BF-8A17516A6A98}" srcOrd="0" destOrd="0" presId="urn:microsoft.com/office/officeart/2005/8/layout/cycle2"/>
    <dgm:cxn modelId="{640C6549-A749-4E30-9A34-158CC1B0C48A}" srcId="{EFAA5D8C-7C41-4F96-A3E6-2DCC07B59C5D}" destId="{42012B3B-E175-459A-9EF2-5485675D299D}" srcOrd="3" destOrd="0" parTransId="{BF0A830B-2B36-47EE-A5C5-D29344DFD92E}" sibTransId="{C641A10C-D34E-449C-B568-93A950EB094F}"/>
    <dgm:cxn modelId="{B60B59A9-490D-47CD-B6D9-D876D017496D}" type="presOf" srcId="{0802F373-E15E-44F3-A89A-07978DAEC5D7}" destId="{2AA8F798-0EBF-4850-B209-9F090C6E3825}" srcOrd="0" destOrd="0" presId="urn:microsoft.com/office/officeart/2005/8/layout/cycle2"/>
    <dgm:cxn modelId="{016499C2-B01D-494E-8E4B-B9FC94DF66F0}" srcId="{EFAA5D8C-7C41-4F96-A3E6-2DCC07B59C5D}" destId="{6E040A3B-A9E0-4762-B760-CE1FF37B2AA6}" srcOrd="6" destOrd="0" parTransId="{D8381FF5-ABDF-47F7-9054-9FC1F5DE8C22}" sibTransId="{DFB44308-E768-4C0C-ADEB-0C5C8AF0610E}"/>
    <dgm:cxn modelId="{7DC60BA8-1CED-4516-8C26-489FCC703BFD}" type="presOf" srcId="{3A5A9C85-3439-4741-96D4-DE6355E3C26B}" destId="{EF22E9E4-36EB-4A3F-8CF2-B729E3804F7C}" srcOrd="0" destOrd="0" presId="urn:microsoft.com/office/officeart/2005/8/layout/cycle2"/>
    <dgm:cxn modelId="{6A7B8A9A-F6E8-49FC-9E5C-4C8AB72F4712}" srcId="{EFAA5D8C-7C41-4F96-A3E6-2DCC07B59C5D}" destId="{E15FA47B-9DF3-44E9-AB82-FF463A061E6A}" srcOrd="1" destOrd="0" parTransId="{39CD9678-B0D4-4644-BD5E-B61AD02FCD27}" sibTransId="{FECF164C-6F12-4D28-B4F6-60A0697AFF85}"/>
    <dgm:cxn modelId="{5662F537-0040-4271-920D-136CBDC094F1}" type="presOf" srcId="{EB8B2A97-66FC-4ABE-8B72-AAB5F9D5E6F5}" destId="{1FD92F36-5F79-44BA-8BC0-B81BB16BD6AC}" srcOrd="0" destOrd="0" presId="urn:microsoft.com/office/officeart/2005/8/layout/cycle2"/>
    <dgm:cxn modelId="{EA4DE1CE-ECA6-4342-B954-8577A2F97370}" type="presOf" srcId="{FECF164C-6F12-4D28-B4F6-60A0697AFF85}" destId="{B73DFE99-2114-4998-99A9-B43F243D84D5}" srcOrd="0" destOrd="0" presId="urn:microsoft.com/office/officeart/2005/8/layout/cycle2"/>
    <dgm:cxn modelId="{DCCA1E9A-61AD-4033-B6EB-A1ECE6D222DA}" type="presOf" srcId="{3065398C-11A7-4D89-A427-88D664F8F4C8}" destId="{6F3C85C7-99DB-4281-BF9C-6EC78F35EECA}" srcOrd="0" destOrd="0" presId="urn:microsoft.com/office/officeart/2005/8/layout/cycle2"/>
    <dgm:cxn modelId="{A89F35B8-05C1-4448-A0E1-203DD11AC724}" type="presOf" srcId="{DFB44308-E768-4C0C-ADEB-0C5C8AF0610E}" destId="{FA72058D-94AB-44D1-8A0E-5ADFF3D97BD6}" srcOrd="1" destOrd="0" presId="urn:microsoft.com/office/officeart/2005/8/layout/cycle2"/>
    <dgm:cxn modelId="{F3398209-8BA8-4622-AF4D-EDF5378F096E}" type="presOf" srcId="{C641A10C-D34E-449C-B568-93A950EB094F}" destId="{8E022050-E23D-4EA1-AE98-35565BCFEC58}" srcOrd="1" destOrd="0" presId="urn:microsoft.com/office/officeart/2005/8/layout/cycle2"/>
    <dgm:cxn modelId="{0AFB7FDF-9A7B-4154-96D5-A532AC55717C}" type="presOf" srcId="{EFAA5D8C-7C41-4F96-A3E6-2DCC07B59C5D}" destId="{0B55F029-F0BA-492F-A917-266100B77804}" srcOrd="0" destOrd="0" presId="urn:microsoft.com/office/officeart/2005/8/layout/cycle2"/>
    <dgm:cxn modelId="{AA9F2EA9-BC63-4124-A28D-9DADB0F586DA}" type="presOf" srcId="{FF8229BE-3D57-4E19-9299-038F9737F73E}" destId="{96C9F586-A35E-49C2-92EF-BED5B1BEC5E6}" srcOrd="0" destOrd="0" presId="urn:microsoft.com/office/officeart/2005/8/layout/cycle2"/>
    <dgm:cxn modelId="{E1F085A8-AD1C-4D30-982C-F86B33FAC63E}" type="presOf" srcId="{E15FA47B-9DF3-44E9-AB82-FF463A061E6A}" destId="{AAC1B61C-12E8-4E51-BA97-E2BC17425552}" srcOrd="0" destOrd="0" presId="urn:microsoft.com/office/officeart/2005/8/layout/cycle2"/>
    <dgm:cxn modelId="{5A10A26E-7504-4A96-A812-262792E9D8F7}" type="presOf" srcId="{3A5A9C85-3439-4741-96D4-DE6355E3C26B}" destId="{C4EAFD2C-CAAC-4760-9ADC-5FB81D08F4E4}" srcOrd="1" destOrd="0" presId="urn:microsoft.com/office/officeart/2005/8/layout/cycle2"/>
    <dgm:cxn modelId="{72A1E3B5-A1DC-4358-9053-9A9FE48FC49A}" type="presOf" srcId="{D4F4F281-F349-40E3-A07C-ED0A5B765873}" destId="{7AD1B37F-15C1-4B19-9062-F7724040A29B}" srcOrd="1" destOrd="0" presId="urn:microsoft.com/office/officeart/2005/8/layout/cycle2"/>
    <dgm:cxn modelId="{AD7A0C0F-E689-45DE-8D36-076E85B258CD}" type="presOf" srcId="{FECF164C-6F12-4D28-B4F6-60A0697AFF85}" destId="{C1F9A8BC-2A08-40D6-8B30-19558975588C}" srcOrd="1" destOrd="0" presId="urn:microsoft.com/office/officeart/2005/8/layout/cycle2"/>
    <dgm:cxn modelId="{51735C57-B022-4852-9A29-09209CEEA6A5}" type="presParOf" srcId="{0B55F029-F0BA-492F-A917-266100B77804}" destId="{1FD92F36-5F79-44BA-8BC0-B81BB16BD6AC}" srcOrd="0" destOrd="0" presId="urn:microsoft.com/office/officeart/2005/8/layout/cycle2"/>
    <dgm:cxn modelId="{43001449-C828-42B0-824C-B0935A80209A}" type="presParOf" srcId="{0B55F029-F0BA-492F-A917-266100B77804}" destId="{EF22E9E4-36EB-4A3F-8CF2-B729E3804F7C}" srcOrd="1" destOrd="0" presId="urn:microsoft.com/office/officeart/2005/8/layout/cycle2"/>
    <dgm:cxn modelId="{B69B2828-A042-4885-9160-ABCBA315A93D}" type="presParOf" srcId="{EF22E9E4-36EB-4A3F-8CF2-B729E3804F7C}" destId="{C4EAFD2C-CAAC-4760-9ADC-5FB81D08F4E4}" srcOrd="0" destOrd="0" presId="urn:microsoft.com/office/officeart/2005/8/layout/cycle2"/>
    <dgm:cxn modelId="{F27B9D67-5046-45AF-B267-09E42537A2DB}" type="presParOf" srcId="{0B55F029-F0BA-492F-A917-266100B77804}" destId="{AAC1B61C-12E8-4E51-BA97-E2BC17425552}" srcOrd="2" destOrd="0" presId="urn:microsoft.com/office/officeart/2005/8/layout/cycle2"/>
    <dgm:cxn modelId="{702E88E5-D5D5-426D-8027-40AB6BDD3F49}" type="presParOf" srcId="{0B55F029-F0BA-492F-A917-266100B77804}" destId="{B73DFE99-2114-4998-99A9-B43F243D84D5}" srcOrd="3" destOrd="0" presId="urn:microsoft.com/office/officeart/2005/8/layout/cycle2"/>
    <dgm:cxn modelId="{789D9FB7-30B4-4D10-A549-52C17E3E0E76}" type="presParOf" srcId="{B73DFE99-2114-4998-99A9-B43F243D84D5}" destId="{C1F9A8BC-2A08-40D6-8B30-19558975588C}" srcOrd="0" destOrd="0" presId="urn:microsoft.com/office/officeart/2005/8/layout/cycle2"/>
    <dgm:cxn modelId="{08110D0F-1896-4206-A9A9-417CFDC50E57}" type="presParOf" srcId="{0B55F029-F0BA-492F-A917-266100B77804}" destId="{96C9F586-A35E-49C2-92EF-BED5B1BEC5E6}" srcOrd="4" destOrd="0" presId="urn:microsoft.com/office/officeart/2005/8/layout/cycle2"/>
    <dgm:cxn modelId="{4AFA2A97-D1D5-443A-B451-2D4B8CDA851A}" type="presParOf" srcId="{0B55F029-F0BA-492F-A917-266100B77804}" destId="{6F3C85C7-99DB-4281-BF9C-6EC78F35EECA}" srcOrd="5" destOrd="0" presId="urn:microsoft.com/office/officeart/2005/8/layout/cycle2"/>
    <dgm:cxn modelId="{CDB0E33E-EE40-41C6-B057-6884763A56D7}" type="presParOf" srcId="{6F3C85C7-99DB-4281-BF9C-6EC78F35EECA}" destId="{5AF5068E-E461-4122-A786-7972FE8C909D}" srcOrd="0" destOrd="0" presId="urn:microsoft.com/office/officeart/2005/8/layout/cycle2"/>
    <dgm:cxn modelId="{7F0701CE-C786-4BCD-A77A-3F83E0DF952A}" type="presParOf" srcId="{0B55F029-F0BA-492F-A917-266100B77804}" destId="{CF68515E-7624-49C7-9A9E-9FEEB9CB9F1B}" srcOrd="6" destOrd="0" presId="urn:microsoft.com/office/officeart/2005/8/layout/cycle2"/>
    <dgm:cxn modelId="{93274532-3717-438C-A5BB-DA2459B3B203}" type="presParOf" srcId="{0B55F029-F0BA-492F-A917-266100B77804}" destId="{E8329D7C-A7E1-4A35-8157-534734BF2AA2}" srcOrd="7" destOrd="0" presId="urn:microsoft.com/office/officeart/2005/8/layout/cycle2"/>
    <dgm:cxn modelId="{73911834-ADAB-41AB-ABF0-26F085F4A3A8}" type="presParOf" srcId="{E8329D7C-A7E1-4A35-8157-534734BF2AA2}" destId="{8E022050-E23D-4EA1-AE98-35565BCFEC58}" srcOrd="0" destOrd="0" presId="urn:microsoft.com/office/officeart/2005/8/layout/cycle2"/>
    <dgm:cxn modelId="{30DA0086-11BC-40D7-AB2C-E475F122F2AF}" type="presParOf" srcId="{0B55F029-F0BA-492F-A917-266100B77804}" destId="{758755A7-DEA6-432E-88CC-B0F533948BBF}" srcOrd="8" destOrd="0" presId="urn:microsoft.com/office/officeart/2005/8/layout/cycle2"/>
    <dgm:cxn modelId="{9E4E523A-2ADD-45E4-8A44-F0D7F022EFE4}" type="presParOf" srcId="{0B55F029-F0BA-492F-A917-266100B77804}" destId="{235B287D-9DD6-4987-ACFF-C12ED75C0BDC}" srcOrd="9" destOrd="0" presId="urn:microsoft.com/office/officeart/2005/8/layout/cycle2"/>
    <dgm:cxn modelId="{9DC9527F-720F-44E9-BD6D-7D68E562E258}" type="presParOf" srcId="{235B287D-9DD6-4987-ACFF-C12ED75C0BDC}" destId="{7AD1B37F-15C1-4B19-9062-F7724040A29B}" srcOrd="0" destOrd="0" presId="urn:microsoft.com/office/officeart/2005/8/layout/cycle2"/>
    <dgm:cxn modelId="{D007BBFA-AD9C-483C-B72F-2257EA2F1AE9}" type="presParOf" srcId="{0B55F029-F0BA-492F-A917-266100B77804}" destId="{2AA8F798-0EBF-4850-B209-9F090C6E3825}" srcOrd="10" destOrd="0" presId="urn:microsoft.com/office/officeart/2005/8/layout/cycle2"/>
    <dgm:cxn modelId="{13259217-4773-49F8-9E6D-4A129DB5B29C}" type="presParOf" srcId="{0B55F029-F0BA-492F-A917-266100B77804}" destId="{EB68CEFB-65B5-409C-97BF-8A17516A6A98}" srcOrd="11" destOrd="0" presId="urn:microsoft.com/office/officeart/2005/8/layout/cycle2"/>
    <dgm:cxn modelId="{DC73B19E-F986-4B50-9C6E-192ECECFE3B5}" type="presParOf" srcId="{EB68CEFB-65B5-409C-97BF-8A17516A6A98}" destId="{BC76C5D9-D7E6-46A8-98DA-7D1BB64E2C70}" srcOrd="0" destOrd="0" presId="urn:microsoft.com/office/officeart/2005/8/layout/cycle2"/>
    <dgm:cxn modelId="{DCD7EEFF-69D5-4F76-B8B1-76AB8FE42856}" type="presParOf" srcId="{0B55F029-F0BA-492F-A917-266100B77804}" destId="{74AAC4B7-E6DE-4E9F-8D73-4094012D26DC}" srcOrd="12" destOrd="0" presId="urn:microsoft.com/office/officeart/2005/8/layout/cycle2"/>
    <dgm:cxn modelId="{A2BF699D-2B61-4007-8625-3CA4077B67CE}" type="presParOf" srcId="{0B55F029-F0BA-492F-A917-266100B77804}" destId="{AF954483-AA37-4775-88FB-7538D74D7AA0}" srcOrd="13" destOrd="0" presId="urn:microsoft.com/office/officeart/2005/8/layout/cycle2"/>
    <dgm:cxn modelId="{CD0EA4A4-D944-4536-B4F3-6F82482465AD}" type="presParOf" srcId="{AF954483-AA37-4775-88FB-7538D74D7AA0}" destId="{FA72058D-94AB-44D1-8A0E-5ADFF3D97BD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A5D8C-7C41-4F96-A3E6-2DCC07B59C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B2A97-66FC-4ABE-8B72-AAB5F9D5E6F5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বিলে</a:t>
          </a:r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সেচের</a:t>
          </a:r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পানি</a:t>
          </a:r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সংরক্ষণ</a:t>
          </a:r>
          <a:endParaRPr lang="en-US" sz="2000" b="1" dirty="0" smtClean="0">
            <a:solidFill>
              <a:schemeClr val="tx2">
                <a:lumMod val="10000"/>
              </a:schemeClr>
            </a:solidFill>
            <a:latin typeface="SutonnyOMJ" pitchFamily="2" charset="0"/>
            <a:cs typeface="SutonnyOMJ" pitchFamily="2" charset="0"/>
          </a:endParaRPr>
        </a:p>
      </dgm:t>
    </dgm:pt>
    <dgm:pt modelId="{95993D2C-1ACA-48FE-8D67-9FA090FBF05E}" type="parTrans" cxnId="{E7DEA05A-CDA1-4AE4-A4F5-3862C52AE24C}">
      <dgm:prSet/>
      <dgm:spPr/>
      <dgm:t>
        <a:bodyPr/>
        <a:lstStyle/>
        <a:p>
          <a:endParaRPr lang="en-US"/>
        </a:p>
      </dgm:t>
    </dgm:pt>
    <dgm:pt modelId="{3A5A9C85-3439-4741-96D4-DE6355E3C26B}" type="sibTrans" cxnId="{E7DEA05A-CDA1-4AE4-A4F5-3862C52AE24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15FA47B-9DF3-44E9-AB82-FF463A061E6A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খালে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সেচের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পানি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সংরক্ষণ</a:t>
          </a:r>
          <a:endParaRPr lang="en-US" sz="20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39CD9678-B0D4-4644-BD5E-B61AD02FCD27}" type="parTrans" cxnId="{6A7B8A9A-F6E8-49FC-9E5C-4C8AB72F4712}">
      <dgm:prSet/>
      <dgm:spPr/>
      <dgm:t>
        <a:bodyPr/>
        <a:lstStyle/>
        <a:p>
          <a:endParaRPr lang="en-US"/>
        </a:p>
      </dgm:t>
    </dgm:pt>
    <dgm:pt modelId="{FECF164C-6F12-4D28-B4F6-60A0697AFF85}" type="sibTrans" cxnId="{6A7B8A9A-F6E8-49FC-9E5C-4C8AB72F471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F8229BE-3D57-4E19-9299-038F9737F73E}">
      <dgm:prSet phldrT="[Text]" custT="1"/>
      <dgm:spPr/>
      <dgm:t>
        <a:bodyPr/>
        <a:lstStyle/>
        <a:p>
          <a:r>
            <a:rPr lang="en-US" sz="1600" b="1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ডোবায়</a:t>
          </a:r>
          <a:r>
            <a:rPr lang="en-US" sz="1600" b="1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সেচের</a:t>
          </a:r>
          <a:r>
            <a:rPr lang="en-US" sz="1600" b="1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পানি</a:t>
          </a:r>
          <a:r>
            <a:rPr lang="en-US" sz="1600" b="1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সংরক্ষণ</a:t>
          </a:r>
          <a:endParaRPr lang="en-US" sz="1600" b="1" baseline="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F90962DF-D1A1-4160-9BB7-57685C26D0E0}" type="parTrans" cxnId="{DE65C055-BB93-4D86-B524-5ABC52B1339A}">
      <dgm:prSet/>
      <dgm:spPr/>
      <dgm:t>
        <a:bodyPr/>
        <a:lstStyle/>
        <a:p>
          <a:endParaRPr lang="en-US"/>
        </a:p>
      </dgm:t>
    </dgm:pt>
    <dgm:pt modelId="{3065398C-11A7-4D89-A427-88D664F8F4C8}" type="sibTrans" cxnId="{DE65C055-BB93-4D86-B524-5ABC52B1339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2012B3B-E175-459A-9EF2-5485675D299D}">
      <dgm:prSet phldrT="[Text]" custT="1"/>
      <dgm:spPr/>
      <dgm:t>
        <a:bodyPr/>
        <a:lstStyle/>
        <a:p>
          <a:pPr algn="ctr"/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নালায়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সেচের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পানি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সংরক্ষণ</a:t>
          </a:r>
          <a:endParaRPr lang="en-US" sz="16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BF0A830B-2B36-47EE-A5C5-D29344DFD92E}" type="parTrans" cxnId="{640C6549-A749-4E30-9A34-158CC1B0C48A}">
      <dgm:prSet/>
      <dgm:spPr/>
      <dgm:t>
        <a:bodyPr/>
        <a:lstStyle/>
        <a:p>
          <a:endParaRPr lang="en-US"/>
        </a:p>
      </dgm:t>
    </dgm:pt>
    <dgm:pt modelId="{C641A10C-D34E-449C-B568-93A950EB094F}" type="sibTrans" cxnId="{640C6549-A749-4E30-9A34-158CC1B0C48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0B55F029-F0BA-492F-A917-266100B77804}" type="pres">
      <dgm:prSet presAssocID="{EFAA5D8C-7C41-4F96-A3E6-2DCC07B59C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92F36-5F79-44BA-8BC0-B81BB16BD6AC}" type="pres">
      <dgm:prSet presAssocID="{EB8B2A97-66FC-4ABE-8B72-AAB5F9D5E6F5}" presName="node" presStyleLbl="node1" presStyleIdx="0" presStyleCnt="4" custRadScaleRad="84644" custRadScaleInc="-6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E9E4-36EB-4A3F-8CF2-B729E3804F7C}" type="pres">
      <dgm:prSet presAssocID="{3A5A9C85-3439-4741-96D4-DE6355E3C26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4EAFD2C-CAAC-4760-9ADC-5FB81D08F4E4}" type="pres">
      <dgm:prSet presAssocID="{3A5A9C85-3439-4741-96D4-DE6355E3C26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AC1B61C-12E8-4E51-BA97-E2BC17425552}" type="pres">
      <dgm:prSet presAssocID="{E15FA47B-9DF3-44E9-AB82-FF463A061E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FE99-2114-4998-99A9-B43F243D84D5}" type="pres">
      <dgm:prSet presAssocID="{FECF164C-6F12-4D28-B4F6-60A0697AFF8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1F9A8BC-2A08-40D6-8B30-19558975588C}" type="pres">
      <dgm:prSet presAssocID="{FECF164C-6F12-4D28-B4F6-60A0697AFF8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6C9F586-A35E-49C2-92EF-BED5B1BEC5E6}" type="pres">
      <dgm:prSet presAssocID="{FF8229BE-3D57-4E19-9299-038F9737F73E}" presName="node" presStyleLbl="node1" presStyleIdx="2" presStyleCnt="4" custRadScaleRad="98804" custRadScaleInc="-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C85C7-99DB-4281-BF9C-6EC78F35EECA}" type="pres">
      <dgm:prSet presAssocID="{3065398C-11A7-4D89-A427-88D664F8F4C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AF5068E-E461-4122-A786-7972FE8C909D}" type="pres">
      <dgm:prSet presAssocID="{3065398C-11A7-4D89-A427-88D664F8F4C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F68515E-7624-49C7-9A9E-9FEEB9CB9F1B}" type="pres">
      <dgm:prSet presAssocID="{42012B3B-E175-459A-9EF2-5485675D29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29D7C-A7E1-4A35-8157-534734BF2AA2}" type="pres">
      <dgm:prSet presAssocID="{C641A10C-D34E-449C-B568-93A950EB094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E022050-E23D-4EA1-AE98-35565BCFEC58}" type="pres">
      <dgm:prSet presAssocID="{C641A10C-D34E-449C-B568-93A950EB094F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C084FFE-3B43-498E-A9B3-461404BED237}" type="presOf" srcId="{E15FA47B-9DF3-44E9-AB82-FF463A061E6A}" destId="{AAC1B61C-12E8-4E51-BA97-E2BC17425552}" srcOrd="0" destOrd="0" presId="urn:microsoft.com/office/officeart/2005/8/layout/cycle2"/>
    <dgm:cxn modelId="{BFF9DA43-FAB6-4859-8D13-D6F60E5B082D}" type="presOf" srcId="{EFAA5D8C-7C41-4F96-A3E6-2DCC07B59C5D}" destId="{0B55F029-F0BA-492F-A917-266100B77804}" srcOrd="0" destOrd="0" presId="urn:microsoft.com/office/officeart/2005/8/layout/cycle2"/>
    <dgm:cxn modelId="{699C2E0A-512D-4380-BDB2-D3FBD1494A18}" type="presOf" srcId="{C641A10C-D34E-449C-B568-93A950EB094F}" destId="{E8329D7C-A7E1-4A35-8157-534734BF2AA2}" srcOrd="0" destOrd="0" presId="urn:microsoft.com/office/officeart/2005/8/layout/cycle2"/>
    <dgm:cxn modelId="{1234CEDF-4C07-491F-A6F4-973C3BD2514A}" type="presOf" srcId="{FECF164C-6F12-4D28-B4F6-60A0697AFF85}" destId="{B73DFE99-2114-4998-99A9-B43F243D84D5}" srcOrd="0" destOrd="0" presId="urn:microsoft.com/office/officeart/2005/8/layout/cycle2"/>
    <dgm:cxn modelId="{DE65C055-BB93-4D86-B524-5ABC52B1339A}" srcId="{EFAA5D8C-7C41-4F96-A3E6-2DCC07B59C5D}" destId="{FF8229BE-3D57-4E19-9299-038F9737F73E}" srcOrd="2" destOrd="0" parTransId="{F90962DF-D1A1-4160-9BB7-57685C26D0E0}" sibTransId="{3065398C-11A7-4D89-A427-88D664F8F4C8}"/>
    <dgm:cxn modelId="{97725DAA-D72C-4DBE-8A88-118CB30B74DA}" type="presOf" srcId="{FECF164C-6F12-4D28-B4F6-60A0697AFF85}" destId="{C1F9A8BC-2A08-40D6-8B30-19558975588C}" srcOrd="1" destOrd="0" presId="urn:microsoft.com/office/officeart/2005/8/layout/cycle2"/>
    <dgm:cxn modelId="{E7DEA05A-CDA1-4AE4-A4F5-3862C52AE24C}" srcId="{EFAA5D8C-7C41-4F96-A3E6-2DCC07B59C5D}" destId="{EB8B2A97-66FC-4ABE-8B72-AAB5F9D5E6F5}" srcOrd="0" destOrd="0" parTransId="{95993D2C-1ACA-48FE-8D67-9FA090FBF05E}" sibTransId="{3A5A9C85-3439-4741-96D4-DE6355E3C26B}"/>
    <dgm:cxn modelId="{B44CCA87-DC5D-4F21-8932-165DDF096CC2}" type="presOf" srcId="{42012B3B-E175-459A-9EF2-5485675D299D}" destId="{CF68515E-7624-49C7-9A9E-9FEEB9CB9F1B}" srcOrd="0" destOrd="0" presId="urn:microsoft.com/office/officeart/2005/8/layout/cycle2"/>
    <dgm:cxn modelId="{81317158-8032-4700-9DF7-0EC129849DDE}" type="presOf" srcId="{3A5A9C85-3439-4741-96D4-DE6355E3C26B}" destId="{C4EAFD2C-CAAC-4760-9ADC-5FB81D08F4E4}" srcOrd="1" destOrd="0" presId="urn:microsoft.com/office/officeart/2005/8/layout/cycle2"/>
    <dgm:cxn modelId="{068782AC-F39D-4999-90A7-D49B42CCD177}" type="presOf" srcId="{FF8229BE-3D57-4E19-9299-038F9737F73E}" destId="{96C9F586-A35E-49C2-92EF-BED5B1BEC5E6}" srcOrd="0" destOrd="0" presId="urn:microsoft.com/office/officeart/2005/8/layout/cycle2"/>
    <dgm:cxn modelId="{6A2CA3F2-D189-4C1F-A73D-51D46CFBA9BB}" type="presOf" srcId="{EB8B2A97-66FC-4ABE-8B72-AAB5F9D5E6F5}" destId="{1FD92F36-5F79-44BA-8BC0-B81BB16BD6AC}" srcOrd="0" destOrd="0" presId="urn:microsoft.com/office/officeart/2005/8/layout/cycle2"/>
    <dgm:cxn modelId="{640C6549-A749-4E30-9A34-158CC1B0C48A}" srcId="{EFAA5D8C-7C41-4F96-A3E6-2DCC07B59C5D}" destId="{42012B3B-E175-459A-9EF2-5485675D299D}" srcOrd="3" destOrd="0" parTransId="{BF0A830B-2B36-47EE-A5C5-D29344DFD92E}" sibTransId="{C641A10C-D34E-449C-B568-93A950EB094F}"/>
    <dgm:cxn modelId="{C9CD025A-797C-4AE6-B2F1-349FEDAB5ACB}" type="presOf" srcId="{3A5A9C85-3439-4741-96D4-DE6355E3C26B}" destId="{EF22E9E4-36EB-4A3F-8CF2-B729E3804F7C}" srcOrd="0" destOrd="0" presId="urn:microsoft.com/office/officeart/2005/8/layout/cycle2"/>
    <dgm:cxn modelId="{2703E96D-1AA7-497D-B7E0-417389C3D047}" type="presOf" srcId="{3065398C-11A7-4D89-A427-88D664F8F4C8}" destId="{5AF5068E-E461-4122-A786-7972FE8C909D}" srcOrd="1" destOrd="0" presId="urn:microsoft.com/office/officeart/2005/8/layout/cycle2"/>
    <dgm:cxn modelId="{4DF363AE-4176-447D-998A-38791F4D2595}" type="presOf" srcId="{C641A10C-D34E-449C-B568-93A950EB094F}" destId="{8E022050-E23D-4EA1-AE98-35565BCFEC58}" srcOrd="1" destOrd="0" presId="urn:microsoft.com/office/officeart/2005/8/layout/cycle2"/>
    <dgm:cxn modelId="{6A7B8A9A-F6E8-49FC-9E5C-4C8AB72F4712}" srcId="{EFAA5D8C-7C41-4F96-A3E6-2DCC07B59C5D}" destId="{E15FA47B-9DF3-44E9-AB82-FF463A061E6A}" srcOrd="1" destOrd="0" parTransId="{39CD9678-B0D4-4644-BD5E-B61AD02FCD27}" sibTransId="{FECF164C-6F12-4D28-B4F6-60A0697AFF85}"/>
    <dgm:cxn modelId="{F0E12E4D-9CFF-42EA-A92C-9981C50CF9B7}" type="presOf" srcId="{3065398C-11A7-4D89-A427-88D664F8F4C8}" destId="{6F3C85C7-99DB-4281-BF9C-6EC78F35EECA}" srcOrd="0" destOrd="0" presId="urn:microsoft.com/office/officeart/2005/8/layout/cycle2"/>
    <dgm:cxn modelId="{A886F336-FC6E-4F4C-AE49-84A79F43A193}" type="presParOf" srcId="{0B55F029-F0BA-492F-A917-266100B77804}" destId="{1FD92F36-5F79-44BA-8BC0-B81BB16BD6AC}" srcOrd="0" destOrd="0" presId="urn:microsoft.com/office/officeart/2005/8/layout/cycle2"/>
    <dgm:cxn modelId="{7613077C-3E9E-4659-9583-768DD68DB467}" type="presParOf" srcId="{0B55F029-F0BA-492F-A917-266100B77804}" destId="{EF22E9E4-36EB-4A3F-8CF2-B729E3804F7C}" srcOrd="1" destOrd="0" presId="urn:microsoft.com/office/officeart/2005/8/layout/cycle2"/>
    <dgm:cxn modelId="{95111ACE-5480-4F4E-97D7-7B88973ECC7B}" type="presParOf" srcId="{EF22E9E4-36EB-4A3F-8CF2-B729E3804F7C}" destId="{C4EAFD2C-CAAC-4760-9ADC-5FB81D08F4E4}" srcOrd="0" destOrd="0" presId="urn:microsoft.com/office/officeart/2005/8/layout/cycle2"/>
    <dgm:cxn modelId="{53A00883-C52F-4B3B-95A9-579627C3AECA}" type="presParOf" srcId="{0B55F029-F0BA-492F-A917-266100B77804}" destId="{AAC1B61C-12E8-4E51-BA97-E2BC17425552}" srcOrd="2" destOrd="0" presId="urn:microsoft.com/office/officeart/2005/8/layout/cycle2"/>
    <dgm:cxn modelId="{1BC5A1CD-42E8-4C24-90E8-DFDC85494740}" type="presParOf" srcId="{0B55F029-F0BA-492F-A917-266100B77804}" destId="{B73DFE99-2114-4998-99A9-B43F243D84D5}" srcOrd="3" destOrd="0" presId="urn:microsoft.com/office/officeart/2005/8/layout/cycle2"/>
    <dgm:cxn modelId="{29258A8C-9AF4-4EE5-AF62-35056610ED13}" type="presParOf" srcId="{B73DFE99-2114-4998-99A9-B43F243D84D5}" destId="{C1F9A8BC-2A08-40D6-8B30-19558975588C}" srcOrd="0" destOrd="0" presId="urn:microsoft.com/office/officeart/2005/8/layout/cycle2"/>
    <dgm:cxn modelId="{F54D5C48-C7BB-434A-9521-7CA22D95D686}" type="presParOf" srcId="{0B55F029-F0BA-492F-A917-266100B77804}" destId="{96C9F586-A35E-49C2-92EF-BED5B1BEC5E6}" srcOrd="4" destOrd="0" presId="urn:microsoft.com/office/officeart/2005/8/layout/cycle2"/>
    <dgm:cxn modelId="{9FA7565E-2DCA-4FCB-B306-04071B293888}" type="presParOf" srcId="{0B55F029-F0BA-492F-A917-266100B77804}" destId="{6F3C85C7-99DB-4281-BF9C-6EC78F35EECA}" srcOrd="5" destOrd="0" presId="urn:microsoft.com/office/officeart/2005/8/layout/cycle2"/>
    <dgm:cxn modelId="{B6E1273A-BCE2-46FD-969A-3602D985862C}" type="presParOf" srcId="{6F3C85C7-99DB-4281-BF9C-6EC78F35EECA}" destId="{5AF5068E-E461-4122-A786-7972FE8C909D}" srcOrd="0" destOrd="0" presId="urn:microsoft.com/office/officeart/2005/8/layout/cycle2"/>
    <dgm:cxn modelId="{17B9517E-A59B-4649-8959-C73E7DD6795A}" type="presParOf" srcId="{0B55F029-F0BA-492F-A917-266100B77804}" destId="{CF68515E-7624-49C7-9A9E-9FEEB9CB9F1B}" srcOrd="6" destOrd="0" presId="urn:microsoft.com/office/officeart/2005/8/layout/cycle2"/>
    <dgm:cxn modelId="{5A9F0292-DFAF-4C56-9BB4-B858A13EAE8D}" type="presParOf" srcId="{0B55F029-F0BA-492F-A917-266100B77804}" destId="{E8329D7C-A7E1-4A35-8157-534734BF2AA2}" srcOrd="7" destOrd="0" presId="urn:microsoft.com/office/officeart/2005/8/layout/cycle2"/>
    <dgm:cxn modelId="{939DA424-A39B-4614-BDC3-D075675ED052}" type="presParOf" srcId="{E8329D7C-A7E1-4A35-8157-534734BF2AA2}" destId="{8E022050-E23D-4EA1-AE98-35565BCFEC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A5D8C-7C41-4F96-A3E6-2DCC07B59C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B2A97-66FC-4ABE-8B72-AAB5F9D5E6F5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পানির</a:t>
          </a:r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অপচয়</a:t>
          </a:r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রোধ</a:t>
          </a:r>
          <a:endParaRPr lang="en-US" sz="2000" b="1" dirty="0" smtClean="0">
            <a:solidFill>
              <a:schemeClr val="tx2">
                <a:lumMod val="10000"/>
              </a:schemeClr>
            </a:solidFill>
            <a:latin typeface="SutonnyOMJ" pitchFamily="2" charset="0"/>
            <a:cs typeface="SutonnyOMJ" pitchFamily="2" charset="0"/>
          </a:endParaRPr>
        </a:p>
      </dgm:t>
    </dgm:pt>
    <dgm:pt modelId="{95993D2C-1ACA-48FE-8D67-9FA090FBF05E}" type="parTrans" cxnId="{E7DEA05A-CDA1-4AE4-A4F5-3862C52AE24C}">
      <dgm:prSet/>
      <dgm:spPr/>
      <dgm:t>
        <a:bodyPr/>
        <a:lstStyle/>
        <a:p>
          <a:endParaRPr lang="en-US"/>
        </a:p>
      </dgm:t>
    </dgm:pt>
    <dgm:pt modelId="{3A5A9C85-3439-4741-96D4-DE6355E3C26B}" type="sibTrans" cxnId="{E7DEA05A-CDA1-4AE4-A4F5-3862C52AE24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15FA47B-9DF3-44E9-AB82-FF463A061E6A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সময়মতো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সেচ</a:t>
          </a:r>
          <a:endParaRPr lang="en-US" sz="20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39CD9678-B0D4-4644-BD5E-B61AD02FCD27}" type="parTrans" cxnId="{6A7B8A9A-F6E8-49FC-9E5C-4C8AB72F4712}">
      <dgm:prSet/>
      <dgm:spPr/>
      <dgm:t>
        <a:bodyPr/>
        <a:lstStyle/>
        <a:p>
          <a:endParaRPr lang="en-US"/>
        </a:p>
      </dgm:t>
    </dgm:pt>
    <dgm:pt modelId="{FECF164C-6F12-4D28-B4F6-60A0697AFF85}" type="sibTrans" cxnId="{6A7B8A9A-F6E8-49FC-9E5C-4C8AB72F471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F8229BE-3D57-4E19-9299-038F9737F73E}">
      <dgm:prSet phldrT="[Text]" custT="1"/>
      <dgm:spPr/>
      <dgm:t>
        <a:bodyPr/>
        <a:lstStyle/>
        <a:p>
          <a:r>
            <a:rPr lang="en-US" sz="1600" b="1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পরিমিত</a:t>
          </a:r>
          <a:r>
            <a:rPr lang="en-US" sz="1600" b="1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পরিমাণে</a:t>
          </a:r>
          <a:r>
            <a:rPr lang="en-US" sz="1600" b="1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সেচ</a:t>
          </a:r>
          <a:endParaRPr lang="en-US" sz="1600" b="1" baseline="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F90962DF-D1A1-4160-9BB7-57685C26D0E0}" type="parTrans" cxnId="{DE65C055-BB93-4D86-B524-5ABC52B1339A}">
      <dgm:prSet/>
      <dgm:spPr/>
      <dgm:t>
        <a:bodyPr/>
        <a:lstStyle/>
        <a:p>
          <a:endParaRPr lang="en-US"/>
        </a:p>
      </dgm:t>
    </dgm:pt>
    <dgm:pt modelId="{3065398C-11A7-4D89-A427-88D664F8F4C8}" type="sibTrans" cxnId="{DE65C055-BB93-4D86-B524-5ABC52B1339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2012B3B-E175-459A-9EF2-5485675D299D}">
      <dgm:prSet phldrT="[Text]" custT="1"/>
      <dgm:spPr/>
      <dgm:t>
        <a:bodyPr/>
        <a:lstStyle/>
        <a:p>
          <a:pPr algn="ctr"/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ড্রেনের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ঢাল</a:t>
          </a:r>
          <a:endParaRPr lang="en-US" sz="16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BF0A830B-2B36-47EE-A5C5-D29344DFD92E}" type="parTrans" cxnId="{640C6549-A749-4E30-9A34-158CC1B0C48A}">
      <dgm:prSet/>
      <dgm:spPr/>
      <dgm:t>
        <a:bodyPr/>
        <a:lstStyle/>
        <a:p>
          <a:endParaRPr lang="en-US"/>
        </a:p>
      </dgm:t>
    </dgm:pt>
    <dgm:pt modelId="{C641A10C-D34E-449C-B568-93A950EB094F}" type="sibTrans" cxnId="{640C6549-A749-4E30-9A34-158CC1B0C48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52B9025-E24A-4373-8990-6DE6B0F2F5AC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আইল</a:t>
          </a:r>
          <a:r>
            <a:rPr lang="en-US" sz="18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বেঁধে</a:t>
          </a:r>
          <a:endParaRPr lang="en-US" sz="18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85EA7885-E461-4BEB-891E-48762FB69B40}" type="parTrans" cxnId="{56A6B5E0-4C5A-4195-A335-3BA47CB39A9E}">
      <dgm:prSet/>
      <dgm:spPr/>
      <dgm:t>
        <a:bodyPr/>
        <a:lstStyle/>
        <a:p>
          <a:endParaRPr lang="en-US"/>
        </a:p>
      </dgm:t>
    </dgm:pt>
    <dgm:pt modelId="{D4F4F281-F349-40E3-A07C-ED0A5B765873}" type="sibTrans" cxnId="{56A6B5E0-4C5A-4195-A335-3BA47CB39A9E}">
      <dgm:prSet/>
      <dgm:spPr>
        <a:solidFill>
          <a:srgbClr val="FFC000"/>
        </a:solidFill>
      </dgm:spPr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0802F373-E15E-44F3-A89A-07978DAEC5D7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পাকা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নালা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নির্মাণ</a:t>
          </a:r>
          <a:endParaRPr lang="en-US" sz="20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8440CBDE-BA73-4F73-B41F-76BDFE036906}" type="parTrans" cxnId="{D17D9932-FE42-4FE2-B749-785B4D9DF756}">
      <dgm:prSet/>
      <dgm:spPr/>
      <dgm:t>
        <a:bodyPr/>
        <a:lstStyle/>
        <a:p>
          <a:endParaRPr lang="en-US"/>
        </a:p>
      </dgm:t>
    </dgm:pt>
    <dgm:pt modelId="{1AD75CFB-F6FF-4FCB-80C8-FE1C851F73F5}" type="sibTrans" cxnId="{D17D9932-FE42-4FE2-B749-785B4D9DF756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6E040A3B-A9E0-4762-B760-CE1FF37B2AA6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উপযুক্ত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পদ্ধতিতে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সেচ</a:t>
          </a:r>
          <a:endParaRPr lang="en-US" sz="16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D8381FF5-ABDF-47F7-9054-9FC1F5DE8C22}" type="parTrans" cxnId="{016499C2-B01D-494E-8E4B-B9FC94DF66F0}">
      <dgm:prSet/>
      <dgm:spPr/>
      <dgm:t>
        <a:bodyPr/>
        <a:lstStyle/>
        <a:p>
          <a:endParaRPr lang="en-US"/>
        </a:p>
      </dgm:t>
    </dgm:pt>
    <dgm:pt modelId="{DFB44308-E768-4C0C-ADEB-0C5C8AF0610E}" type="sibTrans" cxnId="{016499C2-B01D-494E-8E4B-B9FC94DF66F0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0B55F029-F0BA-492F-A917-266100B77804}" type="pres">
      <dgm:prSet presAssocID="{EFAA5D8C-7C41-4F96-A3E6-2DCC07B59C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92F36-5F79-44BA-8BC0-B81BB16BD6AC}" type="pres">
      <dgm:prSet presAssocID="{EB8B2A97-66FC-4ABE-8B72-AAB5F9D5E6F5}" presName="node" presStyleLbl="node1" presStyleIdx="0" presStyleCnt="7" custRadScaleRad="84644" custRadScaleInc="-6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E9E4-36EB-4A3F-8CF2-B729E3804F7C}" type="pres">
      <dgm:prSet presAssocID="{3A5A9C85-3439-4741-96D4-DE6355E3C26B}" presName="sibTrans" presStyleLbl="sibTrans2D1" presStyleIdx="0" presStyleCnt="7"/>
      <dgm:spPr/>
      <dgm:t>
        <a:bodyPr/>
        <a:lstStyle/>
        <a:p>
          <a:endParaRPr lang="en-US"/>
        </a:p>
      </dgm:t>
    </dgm:pt>
    <dgm:pt modelId="{C4EAFD2C-CAAC-4760-9ADC-5FB81D08F4E4}" type="pres">
      <dgm:prSet presAssocID="{3A5A9C85-3439-4741-96D4-DE6355E3C26B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AC1B61C-12E8-4E51-BA97-E2BC17425552}" type="pres">
      <dgm:prSet presAssocID="{E15FA47B-9DF3-44E9-AB82-FF463A061E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FE99-2114-4998-99A9-B43F243D84D5}" type="pres">
      <dgm:prSet presAssocID="{FECF164C-6F12-4D28-B4F6-60A0697AFF85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1F9A8BC-2A08-40D6-8B30-19558975588C}" type="pres">
      <dgm:prSet presAssocID="{FECF164C-6F12-4D28-B4F6-60A0697AFF8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96C9F586-A35E-49C2-92EF-BED5B1BEC5E6}" type="pres">
      <dgm:prSet presAssocID="{FF8229BE-3D57-4E19-9299-038F9737F73E}" presName="node" presStyleLbl="node1" presStyleIdx="2" presStyleCnt="7" custRadScaleRad="98804" custRadScaleInc="-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C85C7-99DB-4281-BF9C-6EC78F35EECA}" type="pres">
      <dgm:prSet presAssocID="{3065398C-11A7-4D89-A427-88D664F8F4C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5AF5068E-E461-4122-A786-7972FE8C909D}" type="pres">
      <dgm:prSet presAssocID="{3065398C-11A7-4D89-A427-88D664F8F4C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F68515E-7624-49C7-9A9E-9FEEB9CB9F1B}" type="pres">
      <dgm:prSet presAssocID="{42012B3B-E175-459A-9EF2-5485675D299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29D7C-A7E1-4A35-8157-534734BF2AA2}" type="pres">
      <dgm:prSet presAssocID="{C641A10C-D34E-449C-B568-93A950EB094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8E022050-E23D-4EA1-AE98-35565BCFEC58}" type="pres">
      <dgm:prSet presAssocID="{C641A10C-D34E-449C-B568-93A950EB094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758755A7-DEA6-432E-88CC-B0F533948BBF}" type="pres">
      <dgm:prSet presAssocID="{752B9025-E24A-4373-8990-6DE6B0F2F5AC}" presName="node" presStyleLbl="node1" presStyleIdx="4" presStyleCnt="7" custRadScaleRad="102226" custRadScaleInc="4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287D-9DD6-4987-ACFF-C12ED75C0BDC}" type="pres">
      <dgm:prSet presAssocID="{D4F4F281-F349-40E3-A07C-ED0A5B765873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AD1B37F-15C1-4B19-9062-F7724040A29B}" type="pres">
      <dgm:prSet presAssocID="{D4F4F281-F349-40E3-A07C-ED0A5B76587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2AA8F798-0EBF-4850-B209-9F090C6E3825}" type="pres">
      <dgm:prSet presAssocID="{0802F373-E15E-44F3-A89A-07978DAEC5D7}" presName="node" presStyleLbl="node1" presStyleIdx="5" presStyleCnt="7" custRadScaleRad="102226" custRadScaleInc="4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8CEFB-65B5-409C-97BF-8A17516A6A98}" type="pres">
      <dgm:prSet presAssocID="{1AD75CFB-F6FF-4FCB-80C8-FE1C851F73F5}" presName="sibTrans" presStyleLbl="sibTrans2D1" presStyleIdx="5" presStyleCnt="7"/>
      <dgm:spPr/>
      <dgm:t>
        <a:bodyPr/>
        <a:lstStyle/>
        <a:p>
          <a:endParaRPr lang="en-US"/>
        </a:p>
      </dgm:t>
    </dgm:pt>
    <dgm:pt modelId="{BC76C5D9-D7E6-46A8-98DA-7D1BB64E2C70}" type="pres">
      <dgm:prSet presAssocID="{1AD75CFB-F6FF-4FCB-80C8-FE1C851F73F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4AAC4B7-E6DE-4E9F-8D73-4094012D26DC}" type="pres">
      <dgm:prSet presAssocID="{6E040A3B-A9E0-4762-B760-CE1FF37B2AA6}" presName="node" presStyleLbl="node1" presStyleIdx="6" presStyleCnt="7" custRadScaleRad="102226" custRadScaleInc="4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54483-AA37-4775-88FB-7538D74D7AA0}" type="pres">
      <dgm:prSet presAssocID="{DFB44308-E768-4C0C-ADEB-0C5C8AF0610E}" presName="sibTrans" presStyleLbl="sibTrans2D1" presStyleIdx="6" presStyleCnt="7"/>
      <dgm:spPr/>
      <dgm:t>
        <a:bodyPr/>
        <a:lstStyle/>
        <a:p>
          <a:endParaRPr lang="en-US"/>
        </a:p>
      </dgm:t>
    </dgm:pt>
    <dgm:pt modelId="{FA72058D-94AB-44D1-8A0E-5ADFF3D97BD6}" type="pres">
      <dgm:prSet presAssocID="{DFB44308-E768-4C0C-ADEB-0C5C8AF0610E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8120C08D-F3C9-439D-BAB2-8E61740E6297}" type="presOf" srcId="{DFB44308-E768-4C0C-ADEB-0C5C8AF0610E}" destId="{AF954483-AA37-4775-88FB-7538D74D7AA0}" srcOrd="0" destOrd="0" presId="urn:microsoft.com/office/officeart/2005/8/layout/cycle2"/>
    <dgm:cxn modelId="{56A6B5E0-4C5A-4195-A335-3BA47CB39A9E}" srcId="{EFAA5D8C-7C41-4F96-A3E6-2DCC07B59C5D}" destId="{752B9025-E24A-4373-8990-6DE6B0F2F5AC}" srcOrd="4" destOrd="0" parTransId="{85EA7885-E461-4BEB-891E-48762FB69B40}" sibTransId="{D4F4F281-F349-40E3-A07C-ED0A5B765873}"/>
    <dgm:cxn modelId="{0C801933-0996-4B9E-9C12-05890F282E4C}" type="presOf" srcId="{D4F4F281-F349-40E3-A07C-ED0A5B765873}" destId="{235B287D-9DD6-4987-ACFF-C12ED75C0BDC}" srcOrd="0" destOrd="0" presId="urn:microsoft.com/office/officeart/2005/8/layout/cycle2"/>
    <dgm:cxn modelId="{2760E685-A45B-4ABA-B126-74DF2E6921BF}" type="presOf" srcId="{FECF164C-6F12-4D28-B4F6-60A0697AFF85}" destId="{B73DFE99-2114-4998-99A9-B43F243D84D5}" srcOrd="0" destOrd="0" presId="urn:microsoft.com/office/officeart/2005/8/layout/cycle2"/>
    <dgm:cxn modelId="{DE65C055-BB93-4D86-B524-5ABC52B1339A}" srcId="{EFAA5D8C-7C41-4F96-A3E6-2DCC07B59C5D}" destId="{FF8229BE-3D57-4E19-9299-038F9737F73E}" srcOrd="2" destOrd="0" parTransId="{F90962DF-D1A1-4160-9BB7-57685C26D0E0}" sibTransId="{3065398C-11A7-4D89-A427-88D664F8F4C8}"/>
    <dgm:cxn modelId="{ED3ABED8-9454-4136-B63A-759AE4113C5B}" type="presOf" srcId="{3A5A9C85-3439-4741-96D4-DE6355E3C26B}" destId="{C4EAFD2C-CAAC-4760-9ADC-5FB81D08F4E4}" srcOrd="1" destOrd="0" presId="urn:microsoft.com/office/officeart/2005/8/layout/cycle2"/>
    <dgm:cxn modelId="{41B54723-2978-4350-AF83-23A5D273808B}" type="presOf" srcId="{42012B3B-E175-459A-9EF2-5485675D299D}" destId="{CF68515E-7624-49C7-9A9E-9FEEB9CB9F1B}" srcOrd="0" destOrd="0" presId="urn:microsoft.com/office/officeart/2005/8/layout/cycle2"/>
    <dgm:cxn modelId="{E7DEA05A-CDA1-4AE4-A4F5-3862C52AE24C}" srcId="{EFAA5D8C-7C41-4F96-A3E6-2DCC07B59C5D}" destId="{EB8B2A97-66FC-4ABE-8B72-AAB5F9D5E6F5}" srcOrd="0" destOrd="0" parTransId="{95993D2C-1ACA-48FE-8D67-9FA090FBF05E}" sibTransId="{3A5A9C85-3439-4741-96D4-DE6355E3C26B}"/>
    <dgm:cxn modelId="{80522FC7-65B5-4B51-B882-F0A299B19FF6}" type="presOf" srcId="{EFAA5D8C-7C41-4F96-A3E6-2DCC07B59C5D}" destId="{0B55F029-F0BA-492F-A917-266100B77804}" srcOrd="0" destOrd="0" presId="urn:microsoft.com/office/officeart/2005/8/layout/cycle2"/>
    <dgm:cxn modelId="{8B72AA4A-253A-4557-846F-C02DD5FC557E}" type="presOf" srcId="{6E040A3B-A9E0-4762-B760-CE1FF37B2AA6}" destId="{74AAC4B7-E6DE-4E9F-8D73-4094012D26DC}" srcOrd="0" destOrd="0" presId="urn:microsoft.com/office/officeart/2005/8/layout/cycle2"/>
    <dgm:cxn modelId="{D17D9932-FE42-4FE2-B749-785B4D9DF756}" srcId="{EFAA5D8C-7C41-4F96-A3E6-2DCC07B59C5D}" destId="{0802F373-E15E-44F3-A89A-07978DAEC5D7}" srcOrd="5" destOrd="0" parTransId="{8440CBDE-BA73-4F73-B41F-76BDFE036906}" sibTransId="{1AD75CFB-F6FF-4FCB-80C8-FE1C851F73F5}"/>
    <dgm:cxn modelId="{34155AF9-514E-4D17-8B9B-E265A3DC54ED}" type="presOf" srcId="{E15FA47B-9DF3-44E9-AB82-FF463A061E6A}" destId="{AAC1B61C-12E8-4E51-BA97-E2BC17425552}" srcOrd="0" destOrd="0" presId="urn:microsoft.com/office/officeart/2005/8/layout/cycle2"/>
    <dgm:cxn modelId="{640C6549-A749-4E30-9A34-158CC1B0C48A}" srcId="{EFAA5D8C-7C41-4F96-A3E6-2DCC07B59C5D}" destId="{42012B3B-E175-459A-9EF2-5485675D299D}" srcOrd="3" destOrd="0" parTransId="{BF0A830B-2B36-47EE-A5C5-D29344DFD92E}" sibTransId="{C641A10C-D34E-449C-B568-93A950EB094F}"/>
    <dgm:cxn modelId="{45191BBA-B841-49AA-BD77-CBA0CA13B639}" type="presOf" srcId="{EB8B2A97-66FC-4ABE-8B72-AAB5F9D5E6F5}" destId="{1FD92F36-5F79-44BA-8BC0-B81BB16BD6AC}" srcOrd="0" destOrd="0" presId="urn:microsoft.com/office/officeart/2005/8/layout/cycle2"/>
    <dgm:cxn modelId="{016499C2-B01D-494E-8E4B-B9FC94DF66F0}" srcId="{EFAA5D8C-7C41-4F96-A3E6-2DCC07B59C5D}" destId="{6E040A3B-A9E0-4762-B760-CE1FF37B2AA6}" srcOrd="6" destOrd="0" parTransId="{D8381FF5-ABDF-47F7-9054-9FC1F5DE8C22}" sibTransId="{DFB44308-E768-4C0C-ADEB-0C5C8AF0610E}"/>
    <dgm:cxn modelId="{868A7134-DDF0-44F3-B725-CC3F341EB1B9}" type="presOf" srcId="{DFB44308-E768-4C0C-ADEB-0C5C8AF0610E}" destId="{FA72058D-94AB-44D1-8A0E-5ADFF3D97BD6}" srcOrd="1" destOrd="0" presId="urn:microsoft.com/office/officeart/2005/8/layout/cycle2"/>
    <dgm:cxn modelId="{D7B84A59-FA5F-4978-A907-AC2EAF8DE034}" type="presOf" srcId="{1AD75CFB-F6FF-4FCB-80C8-FE1C851F73F5}" destId="{BC76C5D9-D7E6-46A8-98DA-7D1BB64E2C70}" srcOrd="1" destOrd="0" presId="urn:microsoft.com/office/officeart/2005/8/layout/cycle2"/>
    <dgm:cxn modelId="{A14A94E4-3BBA-43AC-8D76-93460A9FFE20}" type="presOf" srcId="{3065398C-11A7-4D89-A427-88D664F8F4C8}" destId="{6F3C85C7-99DB-4281-BF9C-6EC78F35EECA}" srcOrd="0" destOrd="0" presId="urn:microsoft.com/office/officeart/2005/8/layout/cycle2"/>
    <dgm:cxn modelId="{29BCED26-DB9A-40CD-992D-014CD77505D5}" type="presOf" srcId="{D4F4F281-F349-40E3-A07C-ED0A5B765873}" destId="{7AD1B37F-15C1-4B19-9062-F7724040A29B}" srcOrd="1" destOrd="0" presId="urn:microsoft.com/office/officeart/2005/8/layout/cycle2"/>
    <dgm:cxn modelId="{6A7B8A9A-F6E8-49FC-9E5C-4C8AB72F4712}" srcId="{EFAA5D8C-7C41-4F96-A3E6-2DCC07B59C5D}" destId="{E15FA47B-9DF3-44E9-AB82-FF463A061E6A}" srcOrd="1" destOrd="0" parTransId="{39CD9678-B0D4-4644-BD5E-B61AD02FCD27}" sibTransId="{FECF164C-6F12-4D28-B4F6-60A0697AFF85}"/>
    <dgm:cxn modelId="{59FC70A9-7B56-463B-9CAE-678B7D6EB439}" type="presOf" srcId="{3065398C-11A7-4D89-A427-88D664F8F4C8}" destId="{5AF5068E-E461-4122-A786-7972FE8C909D}" srcOrd="1" destOrd="0" presId="urn:microsoft.com/office/officeart/2005/8/layout/cycle2"/>
    <dgm:cxn modelId="{0AD83671-35E7-4405-8A15-B2A14A317B80}" type="presOf" srcId="{C641A10C-D34E-449C-B568-93A950EB094F}" destId="{8E022050-E23D-4EA1-AE98-35565BCFEC58}" srcOrd="1" destOrd="0" presId="urn:microsoft.com/office/officeart/2005/8/layout/cycle2"/>
    <dgm:cxn modelId="{7E0BDC8C-1D4B-4B63-B9BC-EA49E976A555}" type="presOf" srcId="{1AD75CFB-F6FF-4FCB-80C8-FE1C851F73F5}" destId="{EB68CEFB-65B5-409C-97BF-8A17516A6A98}" srcOrd="0" destOrd="0" presId="urn:microsoft.com/office/officeart/2005/8/layout/cycle2"/>
    <dgm:cxn modelId="{0B526A8D-AAE3-4330-B467-0890BEC15679}" type="presOf" srcId="{FF8229BE-3D57-4E19-9299-038F9737F73E}" destId="{96C9F586-A35E-49C2-92EF-BED5B1BEC5E6}" srcOrd="0" destOrd="0" presId="urn:microsoft.com/office/officeart/2005/8/layout/cycle2"/>
    <dgm:cxn modelId="{4702F24A-DAF6-4722-A2A7-8DAAE7DC440F}" type="presOf" srcId="{3A5A9C85-3439-4741-96D4-DE6355E3C26B}" destId="{EF22E9E4-36EB-4A3F-8CF2-B729E3804F7C}" srcOrd="0" destOrd="0" presId="urn:microsoft.com/office/officeart/2005/8/layout/cycle2"/>
    <dgm:cxn modelId="{29458D87-2374-45C5-83BB-75DAE438F073}" type="presOf" srcId="{752B9025-E24A-4373-8990-6DE6B0F2F5AC}" destId="{758755A7-DEA6-432E-88CC-B0F533948BBF}" srcOrd="0" destOrd="0" presId="urn:microsoft.com/office/officeart/2005/8/layout/cycle2"/>
    <dgm:cxn modelId="{DA978229-779A-4C34-B477-E4372FC101D4}" type="presOf" srcId="{0802F373-E15E-44F3-A89A-07978DAEC5D7}" destId="{2AA8F798-0EBF-4850-B209-9F090C6E3825}" srcOrd="0" destOrd="0" presId="urn:microsoft.com/office/officeart/2005/8/layout/cycle2"/>
    <dgm:cxn modelId="{69E092DD-52EC-451B-8E3D-FDF8E1400A16}" type="presOf" srcId="{FECF164C-6F12-4D28-B4F6-60A0697AFF85}" destId="{C1F9A8BC-2A08-40D6-8B30-19558975588C}" srcOrd="1" destOrd="0" presId="urn:microsoft.com/office/officeart/2005/8/layout/cycle2"/>
    <dgm:cxn modelId="{3EE66F9F-63DD-41AE-BDCF-4FE138ABFB47}" type="presOf" srcId="{C641A10C-D34E-449C-B568-93A950EB094F}" destId="{E8329D7C-A7E1-4A35-8157-534734BF2AA2}" srcOrd="0" destOrd="0" presId="urn:microsoft.com/office/officeart/2005/8/layout/cycle2"/>
    <dgm:cxn modelId="{B59F0A22-369A-45E0-B557-2DCB40F65019}" type="presParOf" srcId="{0B55F029-F0BA-492F-A917-266100B77804}" destId="{1FD92F36-5F79-44BA-8BC0-B81BB16BD6AC}" srcOrd="0" destOrd="0" presId="urn:microsoft.com/office/officeart/2005/8/layout/cycle2"/>
    <dgm:cxn modelId="{AF94B8EB-AAAE-4F1D-9D22-E8E3F482852D}" type="presParOf" srcId="{0B55F029-F0BA-492F-A917-266100B77804}" destId="{EF22E9E4-36EB-4A3F-8CF2-B729E3804F7C}" srcOrd="1" destOrd="0" presId="urn:microsoft.com/office/officeart/2005/8/layout/cycle2"/>
    <dgm:cxn modelId="{ED8FFFB2-4716-4927-81AE-EFE856F05C37}" type="presParOf" srcId="{EF22E9E4-36EB-4A3F-8CF2-B729E3804F7C}" destId="{C4EAFD2C-CAAC-4760-9ADC-5FB81D08F4E4}" srcOrd="0" destOrd="0" presId="urn:microsoft.com/office/officeart/2005/8/layout/cycle2"/>
    <dgm:cxn modelId="{40F13911-9532-444C-87DE-946CE08124FE}" type="presParOf" srcId="{0B55F029-F0BA-492F-A917-266100B77804}" destId="{AAC1B61C-12E8-4E51-BA97-E2BC17425552}" srcOrd="2" destOrd="0" presId="urn:microsoft.com/office/officeart/2005/8/layout/cycle2"/>
    <dgm:cxn modelId="{40B577A0-EFAF-42AB-ADB8-A8B985CC8794}" type="presParOf" srcId="{0B55F029-F0BA-492F-A917-266100B77804}" destId="{B73DFE99-2114-4998-99A9-B43F243D84D5}" srcOrd="3" destOrd="0" presId="urn:microsoft.com/office/officeart/2005/8/layout/cycle2"/>
    <dgm:cxn modelId="{99066C42-65E5-42B7-B6DC-C1196F69771D}" type="presParOf" srcId="{B73DFE99-2114-4998-99A9-B43F243D84D5}" destId="{C1F9A8BC-2A08-40D6-8B30-19558975588C}" srcOrd="0" destOrd="0" presId="urn:microsoft.com/office/officeart/2005/8/layout/cycle2"/>
    <dgm:cxn modelId="{91797755-A684-4CA9-91BE-C598E440818C}" type="presParOf" srcId="{0B55F029-F0BA-492F-A917-266100B77804}" destId="{96C9F586-A35E-49C2-92EF-BED5B1BEC5E6}" srcOrd="4" destOrd="0" presId="urn:microsoft.com/office/officeart/2005/8/layout/cycle2"/>
    <dgm:cxn modelId="{7F57BFE7-97C8-43B3-80D0-42F796397966}" type="presParOf" srcId="{0B55F029-F0BA-492F-A917-266100B77804}" destId="{6F3C85C7-99DB-4281-BF9C-6EC78F35EECA}" srcOrd="5" destOrd="0" presId="urn:microsoft.com/office/officeart/2005/8/layout/cycle2"/>
    <dgm:cxn modelId="{5A350D80-4A19-4F85-8B27-C7CD9A4265E8}" type="presParOf" srcId="{6F3C85C7-99DB-4281-BF9C-6EC78F35EECA}" destId="{5AF5068E-E461-4122-A786-7972FE8C909D}" srcOrd="0" destOrd="0" presId="urn:microsoft.com/office/officeart/2005/8/layout/cycle2"/>
    <dgm:cxn modelId="{8781DF9E-FB08-46A2-AD83-222B092202B0}" type="presParOf" srcId="{0B55F029-F0BA-492F-A917-266100B77804}" destId="{CF68515E-7624-49C7-9A9E-9FEEB9CB9F1B}" srcOrd="6" destOrd="0" presId="urn:microsoft.com/office/officeart/2005/8/layout/cycle2"/>
    <dgm:cxn modelId="{9B9ABF08-095B-45A3-B4D0-120B6C74DD95}" type="presParOf" srcId="{0B55F029-F0BA-492F-A917-266100B77804}" destId="{E8329D7C-A7E1-4A35-8157-534734BF2AA2}" srcOrd="7" destOrd="0" presId="urn:microsoft.com/office/officeart/2005/8/layout/cycle2"/>
    <dgm:cxn modelId="{130C7B29-4092-4015-BEFD-490A1A8C4201}" type="presParOf" srcId="{E8329D7C-A7E1-4A35-8157-534734BF2AA2}" destId="{8E022050-E23D-4EA1-AE98-35565BCFEC58}" srcOrd="0" destOrd="0" presId="urn:microsoft.com/office/officeart/2005/8/layout/cycle2"/>
    <dgm:cxn modelId="{92A876E1-0DAB-41AD-B4D2-4A6EF6B6ABE9}" type="presParOf" srcId="{0B55F029-F0BA-492F-A917-266100B77804}" destId="{758755A7-DEA6-432E-88CC-B0F533948BBF}" srcOrd="8" destOrd="0" presId="urn:microsoft.com/office/officeart/2005/8/layout/cycle2"/>
    <dgm:cxn modelId="{D59F45E2-1B0F-4A74-BC22-30B4458DD249}" type="presParOf" srcId="{0B55F029-F0BA-492F-A917-266100B77804}" destId="{235B287D-9DD6-4987-ACFF-C12ED75C0BDC}" srcOrd="9" destOrd="0" presId="urn:microsoft.com/office/officeart/2005/8/layout/cycle2"/>
    <dgm:cxn modelId="{421ABFE9-0EEE-42F7-87E8-FF419C505959}" type="presParOf" srcId="{235B287D-9DD6-4987-ACFF-C12ED75C0BDC}" destId="{7AD1B37F-15C1-4B19-9062-F7724040A29B}" srcOrd="0" destOrd="0" presId="urn:microsoft.com/office/officeart/2005/8/layout/cycle2"/>
    <dgm:cxn modelId="{97D2E775-FC74-4620-86D3-C5139D5F3887}" type="presParOf" srcId="{0B55F029-F0BA-492F-A917-266100B77804}" destId="{2AA8F798-0EBF-4850-B209-9F090C6E3825}" srcOrd="10" destOrd="0" presId="urn:microsoft.com/office/officeart/2005/8/layout/cycle2"/>
    <dgm:cxn modelId="{DAD859BB-93BC-4854-B0D1-9423776A89B3}" type="presParOf" srcId="{0B55F029-F0BA-492F-A917-266100B77804}" destId="{EB68CEFB-65B5-409C-97BF-8A17516A6A98}" srcOrd="11" destOrd="0" presId="urn:microsoft.com/office/officeart/2005/8/layout/cycle2"/>
    <dgm:cxn modelId="{F7885E36-F773-4764-A1C7-D92E873F9B63}" type="presParOf" srcId="{EB68CEFB-65B5-409C-97BF-8A17516A6A98}" destId="{BC76C5D9-D7E6-46A8-98DA-7D1BB64E2C70}" srcOrd="0" destOrd="0" presId="urn:microsoft.com/office/officeart/2005/8/layout/cycle2"/>
    <dgm:cxn modelId="{5D0B9823-5CB7-471F-BCCF-475DB87D196C}" type="presParOf" srcId="{0B55F029-F0BA-492F-A917-266100B77804}" destId="{74AAC4B7-E6DE-4E9F-8D73-4094012D26DC}" srcOrd="12" destOrd="0" presId="urn:microsoft.com/office/officeart/2005/8/layout/cycle2"/>
    <dgm:cxn modelId="{3A3411FB-7D5E-4865-8336-7A4AEED3A057}" type="presParOf" srcId="{0B55F029-F0BA-492F-A917-266100B77804}" destId="{AF954483-AA37-4775-88FB-7538D74D7AA0}" srcOrd="13" destOrd="0" presId="urn:microsoft.com/office/officeart/2005/8/layout/cycle2"/>
    <dgm:cxn modelId="{5DB0B3E5-84A7-4799-B61D-3330A371E18F}" type="presParOf" srcId="{AF954483-AA37-4775-88FB-7538D74D7AA0}" destId="{FA72058D-94AB-44D1-8A0E-5ADFF3D97BD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2F36-5F79-44BA-8BC0-B81BB16BD6AC}">
      <dsp:nvSpPr>
        <dsp:cNvPr id="0" name=""/>
        <dsp:cNvSpPr/>
      </dsp:nvSpPr>
      <dsp:spPr>
        <a:xfrm>
          <a:off x="2707592" y="318634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ফসলের</a:t>
          </a: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ফলন</a:t>
          </a: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বাড়ে</a:t>
          </a:r>
          <a:endParaRPr lang="en-US" sz="2000" b="1" kern="1200" dirty="0" smtClean="0">
            <a:solidFill>
              <a:schemeClr val="tx2">
                <a:lumMod val="10000"/>
              </a:schemeClr>
            </a:solidFill>
            <a:latin typeface="SutonnyOMJ" pitchFamily="2" charset="0"/>
            <a:cs typeface="SutonnyOMJ" pitchFamily="2" charset="0"/>
          </a:endParaRPr>
        </a:p>
      </dsp:txBody>
      <dsp:txXfrm>
        <a:off x="2881890" y="492932"/>
        <a:ext cx="841582" cy="841582"/>
      </dsp:txXfrm>
    </dsp:sp>
    <dsp:sp modelId="{EF22E9E4-36EB-4A3F-8CF2-B729E3804F7C}">
      <dsp:nvSpPr>
        <dsp:cNvPr id="0" name=""/>
        <dsp:cNvSpPr/>
      </dsp:nvSpPr>
      <dsp:spPr>
        <a:xfrm rot="926132">
          <a:off x="3983766" y="939765"/>
          <a:ext cx="281245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85288" y="1008874"/>
        <a:ext cx="196872" cy="241011"/>
      </dsp:txXfrm>
    </dsp:sp>
    <dsp:sp modelId="{AAC1B61C-12E8-4E51-BA97-E2BC17425552}">
      <dsp:nvSpPr>
        <dsp:cNvPr id="0" name=""/>
        <dsp:cNvSpPr/>
      </dsp:nvSpPr>
      <dsp:spPr>
        <a:xfrm>
          <a:off x="4366354" y="776640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মাটির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তাপমাত্রা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নিয়ন্ত্রিত</a:t>
          </a:r>
          <a:endParaRPr lang="en-US" sz="20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4540652" y="950938"/>
        <a:ext cx="841582" cy="841582"/>
      </dsp:txXfrm>
    </dsp:sp>
    <dsp:sp modelId="{B73DFE99-2114-4998-99A9-B43F243D84D5}">
      <dsp:nvSpPr>
        <dsp:cNvPr id="0" name=""/>
        <dsp:cNvSpPr/>
      </dsp:nvSpPr>
      <dsp:spPr>
        <a:xfrm rot="4625863">
          <a:off x="5010643" y="2003392"/>
          <a:ext cx="283008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043615" y="2042350"/>
        <a:ext cx="198106" cy="241011"/>
      </dsp:txXfrm>
    </dsp:sp>
    <dsp:sp modelId="{96C9F586-A35E-49C2-92EF-BED5B1BEC5E6}">
      <dsp:nvSpPr>
        <dsp:cNvPr id="0" name=""/>
        <dsp:cNvSpPr/>
      </dsp:nvSpPr>
      <dsp:spPr>
        <a:xfrm>
          <a:off x="4751339" y="2457266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আগাছা</a:t>
          </a:r>
          <a:r>
            <a:rPr lang="en-US" sz="1600" b="1" kern="1200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দমিত</a:t>
          </a:r>
          <a:r>
            <a:rPr lang="en-US" sz="1600" b="1" kern="1200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হয়</a:t>
          </a:r>
          <a:endParaRPr lang="en-US" sz="1600" b="1" kern="1200" baseline="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4925637" y="2631564"/>
        <a:ext cx="841582" cy="841582"/>
      </dsp:txXfrm>
    </dsp:sp>
    <dsp:sp modelId="{6F3C85C7-99DB-4281-BF9C-6EC78F35EECA}">
      <dsp:nvSpPr>
        <dsp:cNvPr id="0" name=""/>
        <dsp:cNvSpPr/>
      </dsp:nvSpPr>
      <dsp:spPr>
        <a:xfrm rot="7625605">
          <a:off x="4633404" y="3571911"/>
          <a:ext cx="336641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714355" y="3611970"/>
        <a:ext cx="235649" cy="241011"/>
      </dsp:txXfrm>
    </dsp:sp>
    <dsp:sp modelId="{CF68515E-7624-49C7-9A9E-9FEEB9CB9F1B}">
      <dsp:nvSpPr>
        <dsp:cNvPr id="0" name=""/>
        <dsp:cNvSpPr/>
      </dsp:nvSpPr>
      <dsp:spPr>
        <a:xfrm>
          <a:off x="3650440" y="3913263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অণুজীবের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কার্যাবলী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বৃদ্ধি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পায়</a:t>
          </a:r>
          <a:endParaRPr lang="en-US" sz="16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3824738" y="4087561"/>
        <a:ext cx="841582" cy="841582"/>
      </dsp:txXfrm>
    </dsp:sp>
    <dsp:sp modelId="{E8329D7C-A7E1-4A35-8157-534734BF2AA2}">
      <dsp:nvSpPr>
        <dsp:cNvPr id="0" name=""/>
        <dsp:cNvSpPr/>
      </dsp:nvSpPr>
      <dsp:spPr>
        <a:xfrm rot="10796346">
          <a:off x="3161296" y="4308478"/>
          <a:ext cx="345662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264995" y="4388760"/>
        <a:ext cx="241963" cy="241011"/>
      </dsp:txXfrm>
    </dsp:sp>
    <dsp:sp modelId="{758755A7-DEA6-432E-88CC-B0F533948BBF}">
      <dsp:nvSpPr>
        <dsp:cNvPr id="0" name=""/>
        <dsp:cNvSpPr/>
      </dsp:nvSpPr>
      <dsp:spPr>
        <a:xfrm>
          <a:off x="1808069" y="3915221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পুষ্টি</a:t>
          </a:r>
          <a:r>
            <a:rPr lang="en-US" sz="18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উপাদান</a:t>
          </a:r>
          <a:r>
            <a:rPr lang="en-US" sz="18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সহজলভ্য</a:t>
          </a:r>
          <a:r>
            <a:rPr lang="en-US" sz="18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হয়</a:t>
          </a:r>
          <a:endParaRPr lang="en-US" sz="18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1982367" y="4089519"/>
        <a:ext cx="841582" cy="841582"/>
      </dsp:txXfrm>
    </dsp:sp>
    <dsp:sp modelId="{235B287D-9DD6-4987-ACFF-C12ED75C0BDC}">
      <dsp:nvSpPr>
        <dsp:cNvPr id="0" name=""/>
        <dsp:cNvSpPr/>
      </dsp:nvSpPr>
      <dsp:spPr>
        <a:xfrm rot="13928937">
          <a:off x="1690102" y="3602764"/>
          <a:ext cx="327742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accent3"/>
            </a:solidFill>
          </a:endParaRPr>
        </a:p>
      </dsp:txBody>
      <dsp:txXfrm rot="10800000">
        <a:off x="1769430" y="3721919"/>
        <a:ext cx="229419" cy="241011"/>
      </dsp:txXfrm>
    </dsp:sp>
    <dsp:sp modelId="{2AA8F798-0EBF-4850-B209-9F090C6E3825}">
      <dsp:nvSpPr>
        <dsp:cNvPr id="0" name=""/>
        <dsp:cNvSpPr/>
      </dsp:nvSpPr>
      <dsp:spPr>
        <a:xfrm>
          <a:off x="698316" y="2487165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”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জো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”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অবস্থায়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আনে</a:t>
          </a:r>
          <a:endParaRPr lang="en-US" sz="20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872614" y="2661463"/>
        <a:ext cx="841582" cy="841582"/>
      </dsp:txXfrm>
    </dsp:sp>
    <dsp:sp modelId="{EB68CEFB-65B5-409C-97BF-8A17516A6A98}">
      <dsp:nvSpPr>
        <dsp:cNvPr id="0" name=""/>
        <dsp:cNvSpPr/>
      </dsp:nvSpPr>
      <dsp:spPr>
        <a:xfrm rot="17038944">
          <a:off x="1343329" y="2005094"/>
          <a:ext cx="336563" cy="401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accent3"/>
            </a:solidFill>
          </a:endParaRPr>
        </a:p>
      </dsp:txBody>
      <dsp:txXfrm>
        <a:off x="1381615" y="2134420"/>
        <a:ext cx="235594" cy="241011"/>
      </dsp:txXfrm>
    </dsp:sp>
    <dsp:sp modelId="{74AAC4B7-E6DE-4E9F-8D73-4094012D26DC}">
      <dsp:nvSpPr>
        <dsp:cNvPr id="0" name=""/>
        <dsp:cNvSpPr/>
      </dsp:nvSpPr>
      <dsp:spPr>
        <a:xfrm>
          <a:off x="1139329" y="716042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মাটিস্থ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পোকামাকড়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দমিত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হয়</a:t>
          </a:r>
          <a:endParaRPr lang="en-US" sz="16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1313627" y="890340"/>
        <a:ext cx="841582" cy="841582"/>
      </dsp:txXfrm>
    </dsp:sp>
    <dsp:sp modelId="{AF954483-AA37-4775-88FB-7538D74D7AA0}">
      <dsp:nvSpPr>
        <dsp:cNvPr id="0" name=""/>
        <dsp:cNvSpPr/>
      </dsp:nvSpPr>
      <dsp:spPr>
        <a:xfrm rot="20746811">
          <a:off x="2399003" y="913160"/>
          <a:ext cx="226656" cy="401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400045" y="1001848"/>
        <a:ext cx="158659" cy="241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2F36-5F79-44BA-8BC0-B81BB16BD6AC}">
      <dsp:nvSpPr>
        <dsp:cNvPr id="0" name=""/>
        <dsp:cNvSpPr/>
      </dsp:nvSpPr>
      <dsp:spPr>
        <a:xfrm>
          <a:off x="2461919" y="268568"/>
          <a:ext cx="1633835" cy="1633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বিলে</a:t>
          </a: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সেচের</a:t>
          </a: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পানি</a:t>
          </a: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সংরক্ষণ</a:t>
          </a:r>
          <a:endParaRPr lang="en-US" sz="2000" b="1" kern="1200" dirty="0" smtClean="0">
            <a:solidFill>
              <a:schemeClr val="tx2">
                <a:lumMod val="10000"/>
              </a:schemeClr>
            </a:solidFill>
            <a:latin typeface="SutonnyOMJ" pitchFamily="2" charset="0"/>
            <a:cs typeface="SutonnyOMJ" pitchFamily="2" charset="0"/>
          </a:endParaRPr>
        </a:p>
      </dsp:txBody>
      <dsp:txXfrm>
        <a:off x="2701189" y="507838"/>
        <a:ext cx="1155295" cy="1155295"/>
      </dsp:txXfrm>
    </dsp:sp>
    <dsp:sp modelId="{EF22E9E4-36EB-4A3F-8CF2-B729E3804F7C}">
      <dsp:nvSpPr>
        <dsp:cNvPr id="0" name=""/>
        <dsp:cNvSpPr/>
      </dsp:nvSpPr>
      <dsp:spPr>
        <a:xfrm rot="2342137">
          <a:off x="3991121" y="1536810"/>
          <a:ext cx="368775" cy="55141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003470" y="1612256"/>
        <a:ext cx="258143" cy="330851"/>
      </dsp:txXfrm>
    </dsp:sp>
    <dsp:sp modelId="{AAC1B61C-12E8-4E51-BA97-E2BC17425552}">
      <dsp:nvSpPr>
        <dsp:cNvPr id="0" name=""/>
        <dsp:cNvSpPr/>
      </dsp:nvSpPr>
      <dsp:spPr>
        <a:xfrm>
          <a:off x="4271477" y="1735782"/>
          <a:ext cx="1633835" cy="1633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খালে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সেচের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পানি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সংরক্ষণ</a:t>
          </a:r>
          <a:endParaRPr lang="en-US" sz="20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4510747" y="1975052"/>
        <a:ext cx="1155295" cy="1155295"/>
      </dsp:txXfrm>
    </dsp:sp>
    <dsp:sp modelId="{B73DFE99-2114-4998-99A9-B43F243D84D5}">
      <dsp:nvSpPr>
        <dsp:cNvPr id="0" name=""/>
        <dsp:cNvSpPr/>
      </dsp:nvSpPr>
      <dsp:spPr>
        <a:xfrm rot="8039093">
          <a:off x="4071688" y="3125359"/>
          <a:ext cx="395756" cy="55141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172278" y="3192930"/>
        <a:ext cx="277029" cy="330851"/>
      </dsp:txXfrm>
    </dsp:sp>
    <dsp:sp modelId="{96C9F586-A35E-49C2-92EF-BED5B1BEC5E6}">
      <dsp:nvSpPr>
        <dsp:cNvPr id="0" name=""/>
        <dsp:cNvSpPr/>
      </dsp:nvSpPr>
      <dsp:spPr>
        <a:xfrm>
          <a:off x="2618263" y="3448639"/>
          <a:ext cx="1633835" cy="1633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ডোবায়</a:t>
          </a:r>
          <a:r>
            <a:rPr lang="en-US" sz="1600" b="1" kern="1200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সেচের</a:t>
          </a:r>
          <a:r>
            <a:rPr lang="en-US" sz="1600" b="1" kern="1200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পানি</a:t>
          </a:r>
          <a:r>
            <a:rPr lang="en-US" sz="1600" b="1" kern="1200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সংরক্ষণ</a:t>
          </a:r>
          <a:endParaRPr lang="en-US" sz="1600" b="1" kern="1200" baseline="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2857533" y="3687909"/>
        <a:ext cx="1155295" cy="1155295"/>
      </dsp:txXfrm>
    </dsp:sp>
    <dsp:sp modelId="{6F3C85C7-99DB-4281-BF9C-6EC78F35EECA}">
      <dsp:nvSpPr>
        <dsp:cNvPr id="0" name=""/>
        <dsp:cNvSpPr/>
      </dsp:nvSpPr>
      <dsp:spPr>
        <a:xfrm rot="13397683">
          <a:off x="2306679" y="3142305"/>
          <a:ext cx="457892" cy="55141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425354" y="3299689"/>
        <a:ext cx="320524" cy="330851"/>
      </dsp:txXfrm>
    </dsp:sp>
    <dsp:sp modelId="{CF68515E-7624-49C7-9A9E-9FEEB9CB9F1B}">
      <dsp:nvSpPr>
        <dsp:cNvPr id="0" name=""/>
        <dsp:cNvSpPr/>
      </dsp:nvSpPr>
      <dsp:spPr>
        <a:xfrm>
          <a:off x="800287" y="1735782"/>
          <a:ext cx="1633835" cy="1633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নালায়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সেচের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পানি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সংরক্ষণ</a:t>
          </a:r>
          <a:endParaRPr lang="en-US" sz="16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1039557" y="1975052"/>
        <a:ext cx="1155295" cy="1155295"/>
      </dsp:txXfrm>
    </dsp:sp>
    <dsp:sp modelId="{E8329D7C-A7E1-4A35-8157-534734BF2AA2}">
      <dsp:nvSpPr>
        <dsp:cNvPr id="0" name=""/>
        <dsp:cNvSpPr/>
      </dsp:nvSpPr>
      <dsp:spPr>
        <a:xfrm rot="19113338">
          <a:off x="2287009" y="1549170"/>
          <a:ext cx="308916" cy="55141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298612" y="1690124"/>
        <a:ext cx="216241" cy="330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2F36-5F79-44BA-8BC0-B81BB16BD6AC}">
      <dsp:nvSpPr>
        <dsp:cNvPr id="0" name=""/>
        <dsp:cNvSpPr/>
      </dsp:nvSpPr>
      <dsp:spPr>
        <a:xfrm>
          <a:off x="2707592" y="318634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পানির</a:t>
          </a: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অপচয়</a:t>
          </a: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রোধ</a:t>
          </a:r>
          <a:endParaRPr lang="en-US" sz="2000" b="1" kern="1200" dirty="0" smtClean="0">
            <a:solidFill>
              <a:schemeClr val="tx2">
                <a:lumMod val="10000"/>
              </a:schemeClr>
            </a:solidFill>
            <a:latin typeface="SutonnyOMJ" pitchFamily="2" charset="0"/>
            <a:cs typeface="SutonnyOMJ" pitchFamily="2" charset="0"/>
          </a:endParaRPr>
        </a:p>
      </dsp:txBody>
      <dsp:txXfrm>
        <a:off x="2881890" y="492932"/>
        <a:ext cx="841582" cy="841582"/>
      </dsp:txXfrm>
    </dsp:sp>
    <dsp:sp modelId="{EF22E9E4-36EB-4A3F-8CF2-B729E3804F7C}">
      <dsp:nvSpPr>
        <dsp:cNvPr id="0" name=""/>
        <dsp:cNvSpPr/>
      </dsp:nvSpPr>
      <dsp:spPr>
        <a:xfrm rot="926132">
          <a:off x="3983766" y="939765"/>
          <a:ext cx="281245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85288" y="1008874"/>
        <a:ext cx="196872" cy="241011"/>
      </dsp:txXfrm>
    </dsp:sp>
    <dsp:sp modelId="{AAC1B61C-12E8-4E51-BA97-E2BC17425552}">
      <dsp:nvSpPr>
        <dsp:cNvPr id="0" name=""/>
        <dsp:cNvSpPr/>
      </dsp:nvSpPr>
      <dsp:spPr>
        <a:xfrm>
          <a:off x="4366354" y="776640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সময়মতো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সেচ</a:t>
          </a:r>
          <a:endParaRPr lang="en-US" sz="20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4540652" y="950938"/>
        <a:ext cx="841582" cy="841582"/>
      </dsp:txXfrm>
    </dsp:sp>
    <dsp:sp modelId="{B73DFE99-2114-4998-99A9-B43F243D84D5}">
      <dsp:nvSpPr>
        <dsp:cNvPr id="0" name=""/>
        <dsp:cNvSpPr/>
      </dsp:nvSpPr>
      <dsp:spPr>
        <a:xfrm rot="4625863">
          <a:off x="5010643" y="2003392"/>
          <a:ext cx="283008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043615" y="2042350"/>
        <a:ext cx="198106" cy="241011"/>
      </dsp:txXfrm>
    </dsp:sp>
    <dsp:sp modelId="{96C9F586-A35E-49C2-92EF-BED5B1BEC5E6}">
      <dsp:nvSpPr>
        <dsp:cNvPr id="0" name=""/>
        <dsp:cNvSpPr/>
      </dsp:nvSpPr>
      <dsp:spPr>
        <a:xfrm>
          <a:off x="4751339" y="2457266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পরিমিত</a:t>
          </a:r>
          <a:r>
            <a:rPr lang="en-US" sz="1600" b="1" kern="1200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পরিমাণে</a:t>
          </a:r>
          <a:r>
            <a:rPr lang="en-US" sz="1600" b="1" kern="1200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সেচ</a:t>
          </a:r>
          <a:endParaRPr lang="en-US" sz="1600" b="1" kern="1200" baseline="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4925637" y="2631564"/>
        <a:ext cx="841582" cy="841582"/>
      </dsp:txXfrm>
    </dsp:sp>
    <dsp:sp modelId="{6F3C85C7-99DB-4281-BF9C-6EC78F35EECA}">
      <dsp:nvSpPr>
        <dsp:cNvPr id="0" name=""/>
        <dsp:cNvSpPr/>
      </dsp:nvSpPr>
      <dsp:spPr>
        <a:xfrm rot="7625605">
          <a:off x="4633404" y="3571911"/>
          <a:ext cx="336641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714355" y="3611970"/>
        <a:ext cx="235649" cy="241011"/>
      </dsp:txXfrm>
    </dsp:sp>
    <dsp:sp modelId="{CF68515E-7624-49C7-9A9E-9FEEB9CB9F1B}">
      <dsp:nvSpPr>
        <dsp:cNvPr id="0" name=""/>
        <dsp:cNvSpPr/>
      </dsp:nvSpPr>
      <dsp:spPr>
        <a:xfrm>
          <a:off x="3650440" y="3913263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ড্রেনের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ঢাল</a:t>
          </a:r>
          <a:endParaRPr lang="en-US" sz="16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3824738" y="4087561"/>
        <a:ext cx="841582" cy="841582"/>
      </dsp:txXfrm>
    </dsp:sp>
    <dsp:sp modelId="{E8329D7C-A7E1-4A35-8157-534734BF2AA2}">
      <dsp:nvSpPr>
        <dsp:cNvPr id="0" name=""/>
        <dsp:cNvSpPr/>
      </dsp:nvSpPr>
      <dsp:spPr>
        <a:xfrm rot="10796346">
          <a:off x="3161296" y="4308478"/>
          <a:ext cx="345662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264995" y="4388760"/>
        <a:ext cx="241963" cy="241011"/>
      </dsp:txXfrm>
    </dsp:sp>
    <dsp:sp modelId="{758755A7-DEA6-432E-88CC-B0F533948BBF}">
      <dsp:nvSpPr>
        <dsp:cNvPr id="0" name=""/>
        <dsp:cNvSpPr/>
      </dsp:nvSpPr>
      <dsp:spPr>
        <a:xfrm>
          <a:off x="1808069" y="3915221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আইল</a:t>
          </a:r>
          <a:r>
            <a:rPr lang="en-US" sz="18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বেঁধে</a:t>
          </a:r>
          <a:endParaRPr lang="en-US" sz="18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1982367" y="4089519"/>
        <a:ext cx="841582" cy="841582"/>
      </dsp:txXfrm>
    </dsp:sp>
    <dsp:sp modelId="{235B287D-9DD6-4987-ACFF-C12ED75C0BDC}">
      <dsp:nvSpPr>
        <dsp:cNvPr id="0" name=""/>
        <dsp:cNvSpPr/>
      </dsp:nvSpPr>
      <dsp:spPr>
        <a:xfrm rot="13928937">
          <a:off x="1690102" y="3602764"/>
          <a:ext cx="327742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accent3"/>
            </a:solidFill>
          </a:endParaRPr>
        </a:p>
      </dsp:txBody>
      <dsp:txXfrm rot="10800000">
        <a:off x="1769430" y="3721919"/>
        <a:ext cx="229419" cy="241011"/>
      </dsp:txXfrm>
    </dsp:sp>
    <dsp:sp modelId="{2AA8F798-0EBF-4850-B209-9F090C6E3825}">
      <dsp:nvSpPr>
        <dsp:cNvPr id="0" name=""/>
        <dsp:cNvSpPr/>
      </dsp:nvSpPr>
      <dsp:spPr>
        <a:xfrm>
          <a:off x="698316" y="2487165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পাকা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নালা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নির্মাণ</a:t>
          </a:r>
          <a:endParaRPr lang="en-US" sz="20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872614" y="2661463"/>
        <a:ext cx="841582" cy="841582"/>
      </dsp:txXfrm>
    </dsp:sp>
    <dsp:sp modelId="{EB68CEFB-65B5-409C-97BF-8A17516A6A98}">
      <dsp:nvSpPr>
        <dsp:cNvPr id="0" name=""/>
        <dsp:cNvSpPr/>
      </dsp:nvSpPr>
      <dsp:spPr>
        <a:xfrm rot="17038944">
          <a:off x="1343329" y="2005094"/>
          <a:ext cx="336563" cy="401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accent3"/>
            </a:solidFill>
          </a:endParaRPr>
        </a:p>
      </dsp:txBody>
      <dsp:txXfrm>
        <a:off x="1381615" y="2134420"/>
        <a:ext cx="235594" cy="241011"/>
      </dsp:txXfrm>
    </dsp:sp>
    <dsp:sp modelId="{74AAC4B7-E6DE-4E9F-8D73-4094012D26DC}">
      <dsp:nvSpPr>
        <dsp:cNvPr id="0" name=""/>
        <dsp:cNvSpPr/>
      </dsp:nvSpPr>
      <dsp:spPr>
        <a:xfrm>
          <a:off x="1139329" y="716042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উপযুক্ত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পদ্ধতিতে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সেচ</a:t>
          </a:r>
          <a:endParaRPr lang="en-US" sz="16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1313627" y="890340"/>
        <a:ext cx="841582" cy="841582"/>
      </dsp:txXfrm>
    </dsp:sp>
    <dsp:sp modelId="{AF954483-AA37-4775-88FB-7538D74D7AA0}">
      <dsp:nvSpPr>
        <dsp:cNvPr id="0" name=""/>
        <dsp:cNvSpPr/>
      </dsp:nvSpPr>
      <dsp:spPr>
        <a:xfrm rot="20746811">
          <a:off x="2399003" y="913160"/>
          <a:ext cx="226656" cy="401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400045" y="1001848"/>
        <a:ext cx="158659" cy="24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7344EB-AC66-403C-B8E2-2CEBF36B9E59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ACDD78-9179-441E-946E-E1B654D6E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8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07EA0D-D832-42AD-8DA5-78D29B949A7B}" type="datetimeFigureOut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694EB6-5E02-410F-A149-0C428621DD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9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22F784-5F13-48DA-BA07-E9F7F9DFF87A}" type="datetimeFigureOut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693B2C-94E9-43B4-AD13-1037169CE1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F36943-1772-4DBC-9456-602658625780}" type="datetimeFigureOut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68BC28-B8F4-4E75-BF59-2C74511E5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400624-A386-4381-AD56-0E8855C372E8}" type="datetimeFigureOut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4BB0DA-9BC0-4972-B557-ACC43DD2CF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1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1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4" y="4246565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1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1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C843FB-754C-4661-87E5-7D1379C7BE11}" type="datetimeFigureOut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339360-F5BA-49E9-BE41-2A2160F0C6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6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D19CBD-95E4-4EBA-B58C-8166FC9FFF72}" type="datetimeFigureOut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D3B791-7AB4-4875-95D7-F50CEE8528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F2B2F8-D892-45F7-8397-8B0DEB453F30}" type="datetimeFigureOut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5A51BF-4395-469A-AC71-97E51F491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1ACED2-57AC-40AE-91BF-927EFA06B6B6}" type="datetimeFigureOut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F72207-5DB0-480A-873C-1D15D85B10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962158-36C0-42DB-B13A-94F83F506B97}" type="datetimeFigureOut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4152D1-2E35-4B29-AFF1-042970DC7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CF43A5-CE0D-4C98-8E85-1BB3827165BE}" type="datetimeFigureOut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3BD164-53CD-48BB-83B9-D7F80E96C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2" y="1219201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2" y="1371601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9" y="1474764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54E4A26F-0A23-499E-AF43-DA4AB1416744}" type="datetimeFigureOut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C4FF6A68-60E6-456F-8541-ED1E6B7602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1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9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EA22200-1068-4505-A53D-F5AA596EA7A9}" type="datetimeFigureOut">
              <a:rPr lang="en-US" smtClean="0"/>
              <a:pPr>
                <a:defRPr/>
              </a:pPr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7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885FD9E-D00B-41CE-9A10-8BDE980870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304800"/>
            <a:ext cx="3810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C00000"/>
                </a:solidFill>
                <a:latin typeface="NikoshBAN"/>
                <a:ea typeface="NikoshBAN"/>
                <a:cs typeface="NikoshBAN"/>
              </a:rPr>
              <a:t>স্বাগতম</a:t>
            </a:r>
            <a:endParaRPr lang="en-US" sz="6600" dirty="0">
              <a:solidFill>
                <a:srgbClr val="C00000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562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সেচ</a:t>
            </a:r>
            <a:r>
              <a:rPr lang="en-US" sz="2800" dirty="0" smtClean="0">
                <a:solidFill>
                  <a:srgbClr val="FFFF00"/>
                </a:solidFill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</a:rPr>
              <a:t>নিকাশ</a:t>
            </a:r>
            <a:r>
              <a:rPr lang="en-US" sz="2800" dirty="0" smtClean="0">
                <a:solidFill>
                  <a:srgbClr val="FFFF00"/>
                </a:solidFill>
              </a:rPr>
              <a:t> (Irrigation &amp; Drainage)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66800" y="1371600"/>
            <a:ext cx="6836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00894" y="1637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629694" y="1637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82294" y="1104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3"/>
          <p:cNvSpPr txBox="1">
            <a:spLocks/>
          </p:cNvSpPr>
          <p:nvPr/>
        </p:nvSpPr>
        <p:spPr>
          <a:xfrm>
            <a:off x="228600" y="3810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সেচের বিভিন্ন পদ্ধতি </a:t>
            </a:r>
            <a:r>
              <a:rPr lang="ms-MY" sz="28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(Different methods of irrigation)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65311" y="1911927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ভূ-পৃষ্ঠস্থ </a:t>
            </a:r>
            <a:r>
              <a:rPr lang="ms-MY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সেচ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02126" y="190500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ভূ-গর্ভস্থ </a:t>
            </a:r>
            <a:r>
              <a:rPr lang="ms-MY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সেচ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7637240" y="1637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461958" y="1658288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10000" y="1905000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ফোয়ারা বা বর্ষণ সেচ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42159" y="1891146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ফোঁটা ফোঁটা বা ড্রিপ সেচ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703427" y="2743200"/>
            <a:ext cx="2052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4460370" y="2475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3437521" y="3009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5487983" y="3009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018370" y="3311236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ঘূর্ণায়মান হেড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122947" y="3311236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নজল লাইন</a:t>
            </a:r>
          </a:p>
        </p:txBody>
      </p:sp>
      <p:cxnSp>
        <p:nvCxnSpPr>
          <p:cNvPr id="56" name="Straight Arrow Connector 55"/>
          <p:cNvCxnSpPr>
            <a:stCxn id="37" idx="2"/>
          </p:cNvCxnSpPr>
          <p:nvPr/>
        </p:nvCxnSpPr>
        <p:spPr>
          <a:xfrm>
            <a:off x="1045946" y="2281259"/>
            <a:ext cx="20854" cy="1757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7200" y="4038600"/>
            <a:ext cx="6760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189706" y="4304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6896894" y="4304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2475706" y="4304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914106" y="4304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6200" y="4648200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আইল সেচ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174106" y="4645830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প্লাবন সেচ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548126" y="4645830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বেসিন সেচ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59910" y="4613564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নালা সেচ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638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/>
              </a:rPr>
              <a:t>উপরের</a:t>
            </a:r>
            <a:r>
              <a:rPr lang="en-US" dirty="0" smtClean="0">
                <a:latin typeface="NikoshBAN"/>
              </a:rPr>
              <a:t> ৪টি </a:t>
            </a:r>
            <a:r>
              <a:rPr lang="en-US" dirty="0" err="1" smtClean="0">
                <a:latin typeface="NikoshBAN"/>
              </a:rPr>
              <a:t>পদ্ধতির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মধ্যে</a:t>
            </a:r>
            <a:r>
              <a:rPr lang="en-US" dirty="0" smtClean="0">
                <a:latin typeface="NikoshBAN"/>
              </a:rPr>
              <a:t> </a:t>
            </a:r>
            <a:r>
              <a:rPr lang="ms-MY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ভূ-পৃষ্ঠস্থ  </a:t>
            </a:r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সেচ পদ্ধতি </a:t>
            </a:r>
            <a:r>
              <a:rPr lang="ms-MY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ms-MY" dirty="0" smtClean="0">
                <a:latin typeface="NikoshBAN" pitchFamily="2" charset="0"/>
                <a:cs typeface="NikoshBAN" pitchFamily="2" charset="0"/>
              </a:rPr>
              <a:t>আমাদের দেশে বেশি ব্যবহৃত হয়।</a:t>
            </a:r>
            <a:endParaRPr lang="ms-MY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538186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11727" y="4572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4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ms-MY" sz="36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ভূ-পৃষ্ঠস্থ সেচ পদ্ধতি(Surface Irrigation Method)</a:t>
            </a:r>
            <a:endParaRPr lang="ms-MY" sz="36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2098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96876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dirty="0" smtClean="0">
                <a:latin typeface="NikoshBAN" pitchFamily="2" charset="0"/>
                <a:cs typeface="NikoshBAN" pitchFamily="2" charset="0"/>
              </a:rPr>
              <a:t>যে পদ্ধতিতে নদীনালা, খালবিল, হাওর বাঁওড় ইত্যাদি ভূ-পৃষ্ঠস্থ জলাশয়ের পানি পাওয়ার পাম্প, সেউতি, দোন ইত্যাদি সেচ যন্ত্রের মাধ্যমে ফসলের জমিতে সেচ হিসেবে দেয়া হয তাকে  </a:t>
            </a:r>
            <a:r>
              <a:rPr lang="ms-MY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ভূ-পৃষ্ঠস্থ সেচ পদ্ধতি  (Surface Irrigation Method)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797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727" y="3655874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dirty="0" smtClean="0">
                <a:latin typeface="NikoshBAN" pitchFamily="2" charset="0"/>
                <a:cs typeface="NikoshBAN" pitchFamily="2" charset="0"/>
              </a:rPr>
              <a:t>ভূ-পৃষ্ঠস্থ সেচ পদ্ধতি আবার ৪ প্রকার যথাঃ (ক) মুক্ত প্লাবন পদ্ধতি  (খ) নিয়ন্ত্রিত প্লাবন বা আইল পদ্ধতি (গ) নালা পদ্ধতি (ঘ) বৃত্তাকার বেসিন বা থালা পদ্ধতি।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8473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94855" y="665018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32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(ক) মুক্ত প্লাবন পদ্ধতি (Uncontrolled Flooding)</a:t>
            </a:r>
            <a:endParaRPr lang="ms-MY" sz="32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2098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491" y="1675537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dirty="0" smtClean="0">
                <a:latin typeface="NikoshBAN" pitchFamily="2" charset="0"/>
                <a:cs typeface="NikoshBAN" pitchFamily="2" charset="0"/>
              </a:rPr>
              <a:t>যে পদ্ধতিতে পানি চলাচলের উপর কোনো নিয়ন্ত্রণ না করে মুক্তভাবে জমিতে পানি সরবরাহ করা হয় তাকে </a:t>
            </a:r>
            <a:r>
              <a:rPr lang="ms-MY" sz="2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মুক্ত প্লাবন  সেচ পদ্ধতি </a:t>
            </a:r>
            <a:r>
              <a:rPr lang="ms-MY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(Uncontrolled Flooding)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797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727" y="3579535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2400" dirty="0" smtClean="0">
                <a:latin typeface="NikoshBAN" pitchFamily="2" charset="0"/>
                <a:cs typeface="NikoshBAN" pitchFamily="2" charset="0"/>
              </a:rPr>
              <a:t>এ পদ্ধতিতে জমির অপেক্ষাকৃত উঁচু স্থান থেকে ঢালুর দিকে পানি ছাড়া হয়।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8400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2400" dirty="0" smtClean="0">
                <a:latin typeface="NikoshBAN" pitchFamily="2" charset="0"/>
                <a:cs typeface="NikoshBAN" pitchFamily="2" charset="0"/>
              </a:rPr>
              <a:t>এ পদ্ধতিতে সেউতি, দোন, অগভীল নলকূপ ইত্যাদি ব্যবহৃত হয়।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8473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9948" y="491836"/>
            <a:ext cx="4953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প্লাবন সেচ পদ্ধতির সুবিধাসমূহ </a:t>
            </a:r>
            <a:r>
              <a:rPr lang="ms-MY" sz="2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endParaRPr lang="ms-MY" sz="2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>
                <a:latin typeface="NikoshBAN"/>
              </a:rPr>
              <a:t>স্বল্প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মূল্যে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পাওয়া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যায়</a:t>
            </a:r>
            <a:r>
              <a:rPr lang="en-US" dirty="0" smtClean="0">
                <a:latin typeface="NikoshBAN"/>
              </a:rPr>
              <a:t>, </a:t>
            </a:r>
            <a:r>
              <a:rPr lang="en-US" dirty="0" err="1" smtClean="0">
                <a:latin typeface="NikoshBAN"/>
              </a:rPr>
              <a:t>এমন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অঞ্চলে</a:t>
            </a:r>
            <a:r>
              <a:rPr lang="en-US" dirty="0" smtClean="0">
                <a:latin typeface="NikoshBAN"/>
              </a:rPr>
              <a:t> এ </a:t>
            </a:r>
            <a:r>
              <a:rPr lang="en-US" dirty="0" err="1" smtClean="0">
                <a:latin typeface="NikoshBAN"/>
              </a:rPr>
              <a:t>পদ্ধতি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জনপ্রিয়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কার্যকর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69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smtClean="0">
                <a:latin typeface="NikoshBAN"/>
              </a:rPr>
              <a:t>এ </a:t>
            </a:r>
            <a:r>
              <a:rPr lang="en-US" dirty="0" err="1" smtClean="0">
                <a:latin typeface="NikoshBAN"/>
              </a:rPr>
              <a:t>পদ্ধতিতে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খরচ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শ্রমিক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লাগে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26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বেশি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আইল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তৈরি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জমির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অপচয়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124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ছিটিয়ে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বোনা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ঘনভাবে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জন্মানো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ফসলের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জন্য</a:t>
            </a:r>
            <a:r>
              <a:rPr lang="en-US" dirty="0" smtClean="0">
                <a:latin typeface="NikoshBAN"/>
              </a:rPr>
              <a:t> এ </a:t>
            </a:r>
            <a:r>
              <a:rPr lang="en-US" dirty="0" err="1" smtClean="0">
                <a:latin typeface="NikoshBAN"/>
              </a:rPr>
              <a:t>পদ্ধতি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বেশি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উপযোগী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733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৫</a:t>
            </a:r>
            <a:r>
              <a:rPr lang="en-US" dirty="0" smtClean="0"/>
              <a:t>। </a:t>
            </a:r>
            <a:r>
              <a:rPr lang="en-US" dirty="0" smtClean="0">
                <a:latin typeface="NikoshBAN"/>
              </a:rPr>
              <a:t>এ </a:t>
            </a:r>
            <a:r>
              <a:rPr lang="en-US" dirty="0" err="1" smtClean="0">
                <a:latin typeface="NikoshBAN"/>
              </a:rPr>
              <a:t>পদ্ধতিতে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নিয়ন্ত্রণ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সহজ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9948" y="491836"/>
            <a:ext cx="6930452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প্লাবন সেচ পদ্ধতির অসুবিধাসমূহ </a:t>
            </a:r>
            <a:r>
              <a:rPr lang="ms-MY" sz="2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endParaRPr lang="ms-MY" sz="2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>
                <a:latin typeface="NikoshBAN"/>
              </a:rPr>
              <a:t>গড়িয়ে</a:t>
            </a:r>
            <a:r>
              <a:rPr lang="en-US" dirty="0" smtClean="0">
                <a:latin typeface="NikoshBAN"/>
              </a:rPr>
              <a:t>, </a:t>
            </a:r>
            <a:r>
              <a:rPr lang="en-US" dirty="0" err="1" smtClean="0">
                <a:latin typeface="NikoshBAN"/>
              </a:rPr>
              <a:t>চুইয়ে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এবং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বিভিন্নভাবে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পানির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অপচয়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690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smtClean="0">
                <a:latin typeface="NikoshBAN"/>
              </a:rPr>
              <a:t>এ </a:t>
            </a:r>
            <a:r>
              <a:rPr lang="en-US" dirty="0" err="1" smtClean="0">
                <a:latin typeface="NikoshBAN"/>
              </a:rPr>
              <a:t>পদ্ধতিতে</a:t>
            </a:r>
            <a:r>
              <a:rPr lang="en-US" dirty="0" smtClean="0">
                <a:latin typeface="NikoshBAN"/>
              </a:rPr>
              <a:t>  </a:t>
            </a:r>
            <a:r>
              <a:rPr lang="en-US" dirty="0" err="1" smtClean="0">
                <a:latin typeface="NikoshBAN"/>
              </a:rPr>
              <a:t>জমির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কোনো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কোনো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অংশ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সিক্ত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থাকে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আবার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কোনো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কোনো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অংশ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শুকনা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থাকে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26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জমি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সামান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অনেক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অর্থ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ব্যয়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ভূমি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ক্ষয়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124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জমির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রস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শুকিয়ে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যাওয়ার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সম্ভাবনা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বেশি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733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৫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পানির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প্রতি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সংবেদনশীল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ফসলের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জন্য</a:t>
            </a:r>
            <a:r>
              <a:rPr lang="en-US" dirty="0" smtClean="0">
                <a:latin typeface="NikoshBAN"/>
              </a:rPr>
              <a:t> এ </a:t>
            </a:r>
            <a:r>
              <a:rPr lang="en-US" dirty="0" err="1" smtClean="0">
                <a:latin typeface="NikoshBAN"/>
              </a:rPr>
              <a:t>পদ্ধতি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অনুপোযোগী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8273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9948" y="491836"/>
            <a:ext cx="4953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নালা সেচ পদ্ধতির সুবিধাসমূহ </a:t>
            </a:r>
            <a:r>
              <a:rPr lang="ms-MY" sz="2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endParaRPr lang="ms-MY" sz="2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>
                <a:latin typeface="NikoshBAN"/>
              </a:rPr>
              <a:t>সারি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ফসল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যেমন</a:t>
            </a:r>
            <a:r>
              <a:rPr lang="en-US" dirty="0" smtClean="0">
                <a:latin typeface="NikoshBAN"/>
              </a:rPr>
              <a:t>- </a:t>
            </a:r>
            <a:r>
              <a:rPr lang="en-US" dirty="0" err="1" smtClean="0">
                <a:latin typeface="NikoshBAN"/>
              </a:rPr>
              <a:t>আখ</a:t>
            </a:r>
            <a:r>
              <a:rPr lang="en-US" dirty="0" smtClean="0">
                <a:latin typeface="NikoshBAN"/>
              </a:rPr>
              <a:t>, </a:t>
            </a:r>
            <a:r>
              <a:rPr lang="en-US" dirty="0" err="1" smtClean="0">
                <a:latin typeface="NikoshBAN"/>
              </a:rPr>
              <a:t>তুলা</a:t>
            </a:r>
            <a:r>
              <a:rPr lang="en-US" dirty="0" smtClean="0">
                <a:latin typeface="NikoshBAN"/>
              </a:rPr>
              <a:t>, </a:t>
            </a:r>
            <a:r>
              <a:rPr lang="en-US" dirty="0" err="1" smtClean="0">
                <a:latin typeface="NikoshBAN"/>
              </a:rPr>
              <a:t>গোলআলু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ইত্যাদির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জন্র</a:t>
            </a:r>
            <a:r>
              <a:rPr lang="en-US" dirty="0" smtClean="0">
                <a:latin typeface="NikoshBAN"/>
              </a:rPr>
              <a:t>  এ </a:t>
            </a:r>
            <a:r>
              <a:rPr lang="en-US" dirty="0" err="1" smtClean="0">
                <a:latin typeface="NikoshBAN"/>
              </a:rPr>
              <a:t>পদ্ধতি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জনপ্রিয়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কার্যকর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69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smtClean="0">
                <a:latin typeface="NikoshBAN"/>
              </a:rPr>
              <a:t>এ </a:t>
            </a:r>
            <a:r>
              <a:rPr lang="en-US" dirty="0" err="1" smtClean="0">
                <a:latin typeface="NikoshBAN"/>
              </a:rPr>
              <a:t>পদ্ধতিতে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পানির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অপচয়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শ্রমিক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লাগে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26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সমানভাবে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সমস্ত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জমিতে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সেচ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দেয়া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124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সেচের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নিয়ন্ত্রণ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সহজ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জলাবদ্ধতার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সৃষ্টি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733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৫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বেশি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আইল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বাঁধার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প্রয়োজন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জমির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অপচয়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374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>
                <a:latin typeface="NikoshBAN"/>
              </a:rPr>
              <a:t>নালা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তৈরির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প্রচুর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অর্থ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শ্রমিকের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প্রয়োজন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690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নালা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তৈরিতে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প্রচুর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জমির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অপচয়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26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জমি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সামান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সকল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জায়গায়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সমানভাবে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পৌঁছানো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124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নালার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ঢাল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বেশি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দ্রুতগতিতে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প্রবাহিত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হওয়ায়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ভূমিক্ষয়ের</a:t>
            </a:r>
            <a:r>
              <a:rPr lang="en-US" dirty="0" smtClean="0">
                <a:latin typeface="NikoshBAN"/>
              </a:rPr>
              <a:t>  </a:t>
            </a:r>
            <a:r>
              <a:rPr lang="en-US" dirty="0" err="1" smtClean="0">
                <a:latin typeface="NikoshBAN"/>
              </a:rPr>
              <a:t>সম্ভাবনা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বেশি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733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৫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ছিটিয়ে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বোনা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ফসলের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জন্য</a:t>
            </a:r>
            <a:r>
              <a:rPr lang="en-US" dirty="0" smtClean="0">
                <a:latin typeface="NikoshBAN"/>
              </a:rPr>
              <a:t> এ </a:t>
            </a:r>
            <a:r>
              <a:rPr lang="en-US" dirty="0" err="1" smtClean="0">
                <a:latin typeface="NikoshBAN"/>
              </a:rPr>
              <a:t>পদ্ধতি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অনুপোযোগী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79948" y="491836"/>
            <a:ext cx="4953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নালা সেচ পদ্ধতির অসুবিধাসমূহ </a:t>
            </a:r>
            <a:r>
              <a:rPr lang="ms-MY" sz="2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endParaRPr lang="ms-MY" sz="2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660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2286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নালা পদ্ধতিতে সেচ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9144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47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2286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বাঁধ ও নালা পদ্ধতিতে সেচ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47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>
                <a:latin typeface="NikoshBAN"/>
              </a:rPr>
              <a:t>অসমতল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ঢালু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জমিতে</a:t>
            </a:r>
            <a:r>
              <a:rPr lang="en-US" dirty="0" smtClean="0">
                <a:latin typeface="NikoshBAN"/>
              </a:rPr>
              <a:t>  এ </a:t>
            </a:r>
            <a:r>
              <a:rPr lang="en-US" dirty="0" err="1" smtClean="0">
                <a:latin typeface="NikoshBAN"/>
              </a:rPr>
              <a:t>পদ্ধতি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জনপ্রিয়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কার্যকর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69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smtClean="0">
                <a:latin typeface="NikoshBAN"/>
              </a:rPr>
              <a:t>এ </a:t>
            </a:r>
            <a:r>
              <a:rPr lang="en-US" dirty="0" err="1" smtClean="0">
                <a:latin typeface="NikoshBAN"/>
              </a:rPr>
              <a:t>পদ্ধতিতে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সহজেই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ইচ্ছামত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নিয়ন্ত্রন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26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</a:t>
            </a:r>
            <a:r>
              <a:rPr lang="en-US" dirty="0" smtClean="0">
                <a:latin typeface="NikoshBAN"/>
              </a:rPr>
              <a:t>এ </a:t>
            </a:r>
            <a:r>
              <a:rPr lang="en-US" dirty="0" err="1" smtClean="0">
                <a:latin typeface="NikoshBAN"/>
              </a:rPr>
              <a:t>পদ্ধতিতে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কাটা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জমি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নষ্ট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124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অগভীর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মাটি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অগভীর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শিকড়যুক্ত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গাছের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বেলায়</a:t>
            </a:r>
            <a:r>
              <a:rPr lang="en-US" dirty="0" smtClean="0">
                <a:latin typeface="NikoshBAN"/>
              </a:rPr>
              <a:t> এ </a:t>
            </a:r>
            <a:r>
              <a:rPr lang="en-US" dirty="0" err="1" smtClean="0">
                <a:latin typeface="NikoshBAN"/>
              </a:rPr>
              <a:t>পদ্ধতির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সেচ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খুবই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কার্যকর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9948" y="491836"/>
            <a:ext cx="8378252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বৃত্তাকার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বেসিন বা থালা সেচ পদ্ধতির  সুবিধাসমূহ </a:t>
            </a:r>
            <a:r>
              <a:rPr lang="ms-MY" sz="2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endParaRPr lang="ms-MY" sz="2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419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667000" y="304800"/>
            <a:ext cx="3429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পরিচিতি</a:t>
            </a:r>
            <a:endParaRPr lang="ms-MY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hbu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011382"/>
            <a:ext cx="2375118" cy="2375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13716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C38FAA37-5B6F-490D-A0C5-A00C754E4A0B}"/>
              </a:ext>
            </a:extLst>
          </p:cNvPr>
          <p:cNvSpPr txBox="1">
            <a:spLocks/>
          </p:cNvSpPr>
          <p:nvPr/>
        </p:nvSpPr>
        <p:spPr bwMode="auto">
          <a:xfrm>
            <a:off x="3999264" y="1380327"/>
            <a:ext cx="4687535" cy="18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মোঃ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মাহ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বুবুর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রহমান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400" dirty="0">
                <a:latin typeface="Nikosh" pitchFamily="2" charset="0"/>
                <a:cs typeface="Nikosh" pitchFamily="2" charset="0"/>
              </a:rPr>
              <a:t>  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400" dirty="0">
                <a:latin typeface="Nikosh" pitchFamily="2" charset="0"/>
                <a:cs typeface="Nikosh" pitchFamily="2" charset="0"/>
              </a:rPr>
              <a:t> (</a:t>
            </a:r>
            <a:r>
              <a:rPr lang="bn-BD" sz="3400" dirty="0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3400" dirty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sz="3400" dirty="0">
                <a:latin typeface="Nikosh" pitchFamily="2" charset="0"/>
                <a:cs typeface="Nikosh" pitchFamily="2" charset="0"/>
              </a:rPr>
              <a:t>  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গচিহাটা</a:t>
            </a:r>
            <a:r>
              <a:rPr lang="en-US" sz="3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3400" dirty="0">
                <a:latin typeface="Nikosh" pitchFamily="2" charset="0"/>
                <a:cs typeface="Nikosh" pitchFamily="2" charset="0"/>
              </a:rPr>
              <a:t> </a:t>
            </a:r>
            <a:endParaRPr lang="en-US" sz="34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400" dirty="0">
                <a:latin typeface="Nikosh" pitchFamily="2" charset="0"/>
                <a:cs typeface="Nikosh" pitchFamily="2" charset="0"/>
              </a:rPr>
              <a:t>  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গচিহাটা</a:t>
            </a:r>
            <a:r>
              <a:rPr lang="bn-BD" sz="3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কটিয়াদী</a:t>
            </a:r>
            <a:r>
              <a:rPr lang="bn-BD" sz="3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কিশোরগঞ্জ</a:t>
            </a:r>
            <a:r>
              <a:rPr lang="en-US" sz="3400" dirty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3899118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একা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দশ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দ্বিতীয়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–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ভূমি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সম্পৃক্ত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৪র্থ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পরিচ্ছেদঃ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সেচ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নিকাশ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9948" y="491836"/>
            <a:ext cx="8378252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বৃত্তাকার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বেসিন বা থালা সেচ পদ্ধতির অসুবিধাসমূহ </a:t>
            </a:r>
            <a:r>
              <a:rPr lang="ms-MY" sz="2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endParaRPr lang="ms-MY" sz="2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/>
              <a:t>অভিজ্ঞতা</a:t>
            </a:r>
            <a:r>
              <a:rPr lang="en-US" dirty="0" smtClean="0"/>
              <a:t> </a:t>
            </a:r>
            <a:r>
              <a:rPr lang="en-US" dirty="0" err="1" smtClean="0"/>
              <a:t>সম্পন্ন</a:t>
            </a:r>
            <a:r>
              <a:rPr lang="en-US" dirty="0" smtClean="0"/>
              <a:t> </a:t>
            </a:r>
            <a:r>
              <a:rPr lang="en-US" dirty="0" err="1" smtClean="0"/>
              <a:t>লোকের</a:t>
            </a:r>
            <a:r>
              <a:rPr lang="en-US" dirty="0" smtClean="0"/>
              <a:t> </a:t>
            </a:r>
            <a:r>
              <a:rPr lang="en-US" dirty="0" err="1" smtClean="0"/>
              <a:t>প্রয়োজন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69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smtClean="0">
                <a:latin typeface="NikoshBAN"/>
              </a:rPr>
              <a:t>এ </a:t>
            </a:r>
            <a:r>
              <a:rPr lang="en-US" dirty="0" err="1" smtClean="0">
                <a:latin typeface="NikoshBAN"/>
              </a:rPr>
              <a:t>পদ্ধতিতে</a:t>
            </a:r>
            <a:r>
              <a:rPr lang="en-US" dirty="0" smtClean="0">
                <a:latin typeface="NikoshBAN"/>
              </a:rPr>
              <a:t>  </a:t>
            </a:r>
            <a:r>
              <a:rPr lang="en-US" dirty="0" err="1" smtClean="0">
                <a:latin typeface="NikoshBAN"/>
              </a:rPr>
              <a:t>শ্রমিক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অন্যান্য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খরচ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বেশি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লাগে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26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নালা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তৈরিতে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খরচ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বেশি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419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1524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বৃত্তাকার বা বেসিন</a:t>
            </a: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সেচ পদ্ধতি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47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>
                <a:latin typeface="NikoshBAN"/>
              </a:rPr>
              <a:t>বাষ্পীভবন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পানির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অপচয়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69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ভূমির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ক্ষয়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 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26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মাটির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স্তর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শক্ত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হওয়ার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সুযোগ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থাকে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124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জলাবদ্ধতার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সম্ভাবনা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থাকে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9948" y="491836"/>
            <a:ext cx="8378252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ভূ-নিম্নস্থ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সেচ পদ্ধতির  সুবিধাসমূহ </a:t>
            </a:r>
            <a:r>
              <a:rPr lang="ms-MY" sz="2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endParaRPr lang="ms-MY" sz="2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66926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৫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ভূ-নিম্নস্থ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হওয়ার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কারণে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চাষাবাদ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সুবিধা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55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>
                <a:latin typeface="NikoshBAN"/>
              </a:rPr>
              <a:t>পাইপ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বসানো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এবং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অন্যান্য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খরচ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বেশি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69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নল</a:t>
            </a:r>
            <a:r>
              <a:rPr lang="en-US" dirty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পাইপ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বসানোর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শ্রমিক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বেশি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লাগে</a:t>
            </a:r>
            <a:r>
              <a:rPr lang="en-US" dirty="0" smtClean="0">
                <a:latin typeface="NikoshBAN"/>
              </a:rPr>
              <a:t> 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26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মাঝে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মধ্যে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পােইপ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তুরে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পরিষ্কার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9948" y="491836"/>
            <a:ext cx="8378252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ভূ-নিম্নস্থ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সেচ পদ্ধতির 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অসুবিধাসমূহ </a:t>
            </a:r>
            <a:r>
              <a:rPr lang="ms-MY" sz="2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endParaRPr lang="ms-MY" sz="2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7420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>
                <a:latin typeface="NikoshBAN"/>
              </a:rPr>
              <a:t>পাহাড়ী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অসমতল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জমিতে</a:t>
            </a:r>
            <a:r>
              <a:rPr lang="en-US" dirty="0" smtClean="0">
                <a:latin typeface="NikoshBAN"/>
              </a:rPr>
              <a:t> এ </a:t>
            </a:r>
            <a:r>
              <a:rPr lang="en-US" dirty="0" err="1" smtClean="0">
                <a:latin typeface="NikoshBAN"/>
              </a:rPr>
              <a:t>পদ্ধতি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খুবই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উপযোগী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69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ভূমির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ক্ষয়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 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26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পানির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অপচয়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124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নালা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আইল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তৈরি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খরচ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9948" y="491836"/>
            <a:ext cx="8378252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ফোয়ারা বা বর্ষণ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পদ্ধতির  সুবিধাসমূহ </a:t>
            </a:r>
            <a:r>
              <a:rPr lang="ms-MY" sz="2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endParaRPr lang="ms-MY" sz="2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234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>
                <a:latin typeface="NikoshBAN"/>
              </a:rPr>
              <a:t>অভিজ্ঞ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দক্ষ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লোকের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দরকার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69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তুলনামূলকভাবে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খরচ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বেশি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26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কান্ড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পাতা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ভিজে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উদ্ভিদের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রোগের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সৃষ্টি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পারে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124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৪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বাষ্পীভূত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অপচয়ের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সম্ভাবনা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থাকে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9948" y="491836"/>
            <a:ext cx="8378252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ফোয়ারা বা বর্ষণ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পদ্ধতির 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অসুবিধাসমূহ </a:t>
            </a:r>
            <a:r>
              <a:rPr lang="ms-MY" sz="2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endParaRPr lang="ms-MY" sz="2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784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2286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ফোয়ারা বা বর্ষণ</a:t>
            </a: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সেচ পদ্ধতি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3999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47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নিয়ন্ত্রণ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সহজ</a:t>
            </a:r>
            <a:r>
              <a:rPr lang="en-US" dirty="0" smtClean="0">
                <a:latin typeface="NikoshBAN"/>
              </a:rPr>
              <a:t>, </a:t>
            </a:r>
            <a:r>
              <a:rPr lang="en-US" dirty="0" err="1" smtClean="0">
                <a:latin typeface="NikoshBAN"/>
              </a:rPr>
              <a:t>চুইয়ে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নষ্ট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হওয়ার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ভয়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থাকে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69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বাষ্পীভবন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ফলে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পানির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অপচয়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26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গাছের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গোড়া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সবসময়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ভিজা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থাকে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বিধায়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গাছের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বৃদ্ধি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ফলন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ভালো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9948" y="491836"/>
            <a:ext cx="8378252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ফোঁটা ফোঁটা বা ড্রিপ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পদ্ধতির  সুবিধাসমূহ </a:t>
            </a:r>
            <a:r>
              <a:rPr lang="ms-MY" sz="2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endParaRPr lang="ms-MY" sz="2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28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smtClean="0">
                <a:latin typeface="NikoshBAN"/>
              </a:rPr>
              <a:t>এ </a:t>
            </a:r>
            <a:r>
              <a:rPr lang="en-US" dirty="0" err="1" smtClean="0">
                <a:latin typeface="NikoshBAN"/>
              </a:rPr>
              <a:t>পদ্ধতি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ছিটিয়ে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বোনা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মাঠ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ফসলের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অনুপযোগী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69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প্রাথমিক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খরচ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বেশি</a:t>
            </a:r>
            <a:r>
              <a:rPr lang="en-US" dirty="0" smtClean="0">
                <a:latin typeface="NikoshBAN"/>
              </a:rPr>
              <a:t> 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262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</a:t>
            </a:r>
            <a:r>
              <a:rPr lang="en-US" dirty="0" err="1" smtClean="0">
                <a:latin typeface="NikoshBAN"/>
              </a:rPr>
              <a:t>দক্ষ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লোকের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প্রয়োজন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।</a:t>
            </a:r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9948" y="491836"/>
            <a:ext cx="8378252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ফোঁটা ফোঁটা বা ড্রিপ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পদ্ধতির 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অসুবিধাসমূহ </a:t>
            </a:r>
            <a:r>
              <a:rPr lang="ms-MY" sz="24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endParaRPr lang="ms-MY" sz="2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689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6200" y="152400"/>
            <a:ext cx="8686800" cy="12192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28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="" xmlns:a16="http://schemas.microsoft.com/office/drawing/2014/main" id="{0EBCE071-4E80-41ED-9709-DD823F59B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196299"/>
              </p:ext>
            </p:extLst>
          </p:nvPr>
        </p:nvGraphicFramePr>
        <p:xfrm>
          <a:off x="1219200" y="1143000"/>
          <a:ext cx="670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304800" y="429491"/>
            <a:ext cx="8305800" cy="762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32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    সেচের </a:t>
            </a:r>
            <a:r>
              <a:rPr lang="ms-MY" sz="32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পানির কার্যকারিতা বৃদ্ধির উপায়</a:t>
            </a:r>
            <a:endParaRPr lang="ms-MY" sz="32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788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85344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ছবিগুলো দেখ এবং চিন্তা করে বলো ছবিগুলো কিসের? </a:t>
            </a:r>
            <a:endParaRPr lang="ms-MY" sz="28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6345" y="572685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</a:t>
            </a:r>
            <a:r>
              <a:rPr lang="en-US" sz="2400" dirty="0" err="1" smtClean="0">
                <a:solidFill>
                  <a:schemeClr val="accent3"/>
                </a:solidFill>
              </a:rPr>
              <a:t>সেচ</a:t>
            </a:r>
            <a:r>
              <a:rPr lang="en-US" sz="2400" dirty="0" smtClean="0">
                <a:solidFill>
                  <a:schemeClr val="accent3"/>
                </a:solidFill>
              </a:rPr>
              <a:t> ও </a:t>
            </a:r>
            <a:r>
              <a:rPr lang="en-US" sz="2400" dirty="0" err="1" smtClean="0">
                <a:solidFill>
                  <a:schemeClr val="accent3"/>
                </a:solidFill>
              </a:rPr>
              <a:t>নিকাশের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ধারণা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74" y="1025236"/>
            <a:ext cx="4532026" cy="4685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235"/>
            <a:ext cx="4611974" cy="468529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57150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ভূমির বন্ধুরতা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6200" y="762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ms-MY" sz="20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সেচের পানির গুণাগুণ ও বিভিন্ন ফসলের ন্যূনতম পানির চাহিদা নিরুপণ</a:t>
            </a:r>
            <a:endParaRPr lang="ms-MY" sz="20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187"/>
            <a:ext cx="9144000" cy="53816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6200" y="152400"/>
            <a:ext cx="8686800" cy="12192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28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81000" y="429491"/>
            <a:ext cx="8229600" cy="762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32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বিভিন্ন ফসলের সেচের নূন্যতম চাহিদা      </a:t>
            </a:r>
            <a:endParaRPr lang="ms-MY" sz="32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788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1524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পানি নিকাশ বা পানি নিস্কাশন 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9144000" cy="5181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">
            <a:extLst>
              <a:ext uri="{FF2B5EF4-FFF2-40B4-BE49-F238E27FC236}">
                <a16:creationId xmlns="" xmlns:a16="http://schemas.microsoft.com/office/drawing/2014/main" id="{04C6DE7A-8853-443A-A242-079C35D6F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85800"/>
            <a:ext cx="2133601" cy="22543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1" name="Cloud Callout 10">
            <a:extLst>
              <a:ext uri="{FF2B5EF4-FFF2-40B4-BE49-F238E27FC236}">
                <a16:creationId xmlns="" xmlns:a16="http://schemas.microsoft.com/office/drawing/2014/main" id="{F09067C2-C8A3-4573-8895-2977A23E3806}"/>
              </a:ext>
            </a:extLst>
          </p:cNvPr>
          <p:cNvSpPr/>
          <p:nvPr/>
        </p:nvSpPr>
        <p:spPr>
          <a:xfrm>
            <a:off x="2480310" y="419100"/>
            <a:ext cx="32004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11913" y="2960953"/>
            <a:ext cx="8686800" cy="2286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১। 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পানিসেচ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ও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নিকাশ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কী?</a:t>
            </a:r>
          </a:p>
          <a:p>
            <a:pPr algn="just">
              <a:lnSpc>
                <a:spcPct val="150000"/>
              </a:lnSpc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২। </a:t>
            </a:r>
            <a:r>
              <a:rPr lang="ms-MY" sz="2400" b="1" dirty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সেচের পানির কার্যকারিতা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কী কী?</a:t>
            </a:r>
          </a:p>
          <a:p>
            <a:pPr algn="just">
              <a:lnSpc>
                <a:spcPct val="150000"/>
              </a:lnSpc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৩।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বিভিন্ন প্রকার পানিসেচ পদ্ধতির সুবিধা-অসুবিধা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b="1" dirty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কী কী?</a:t>
            </a:r>
          </a:p>
          <a:p>
            <a:pPr algn="just">
              <a:lnSpc>
                <a:spcPct val="150000"/>
              </a:lnSpc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৪।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ফসলের পানির ন্যূনতম চাহিদা বলতে কী বুঝ?</a:t>
            </a:r>
            <a:endParaRPr lang="ms-MY" sz="2400" b="1" dirty="0" smtClean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348" y="6550223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30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9CECD024-9514-48BE-B696-FBAC86E872F1}"/>
              </a:ext>
            </a:extLst>
          </p:cNvPr>
          <p:cNvSpPr/>
          <p:nvPr/>
        </p:nvSpPr>
        <p:spPr>
          <a:xfrm>
            <a:off x="2667000" y="381000"/>
            <a:ext cx="4038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B9634A9-D896-430C-8A98-0AAF2F839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3238500" cy="323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B42C52-E75A-4F80-8EBB-FB55C51E0078}"/>
              </a:ext>
            </a:extLst>
          </p:cNvPr>
          <p:cNvSpPr/>
          <p:nvPr/>
        </p:nvSpPr>
        <p:spPr>
          <a:xfrm>
            <a:off x="152400" y="4800600"/>
            <a:ext cx="922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উর্বরতা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ক্ষমতা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একটি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সংক্ষিপ্ত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প্রতিবেদন </a:t>
            </a:r>
            <a:r>
              <a:rPr lang="bn-BD" sz="2800" b="1" dirty="0">
                <a:latin typeface="Nikosh" pitchFamily="2" charset="0"/>
                <a:cs typeface="Nikosh" pitchFamily="2" charset="0"/>
              </a:rPr>
              <a:t>তৈরি কর।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348" y="6550223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53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Atia\ICT-Hazrat\Flowers\flowe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546">
            <a:off x="339364" y="4652792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Atia\ICT-Hazrat\Flowers\flowe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2042">
            <a:off x="6925703" y="4659345"/>
            <a:ext cx="2218221" cy="19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4600" y="5334000"/>
            <a:ext cx="419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solidFill>
                  <a:schemeClr val="accent1"/>
                </a:solidFill>
                <a:latin typeface="NikoshBAN"/>
                <a:ea typeface="NikoshBAN"/>
                <a:cs typeface="NikoshBAN"/>
              </a:rPr>
              <a:t>ধন্যবাদ</a:t>
            </a:r>
            <a:endParaRPr lang="en-US" sz="7200" dirty="0">
              <a:solidFill>
                <a:schemeClr val="accent1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48" y="6553200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143000"/>
            <a:ext cx="4018671" cy="32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04800" y="1295400"/>
            <a:ext cx="86868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60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আজকের পাঠ</a:t>
            </a: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2098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048000"/>
            <a:ext cx="7239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3000"/>
              </a:spcAft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(Irrigation &amp; Drainage)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6200" y="6858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60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শিখনফল</a:t>
            </a: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2098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835305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52400" y="260098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পানিসেচের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-304800" y="3515379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পানিসেচের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87036" y="436017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11727" y="322118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4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পানিসেচ (Irrigation)</a:t>
            </a:r>
            <a:endParaRPr lang="ms-MY" sz="48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2098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007918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ms-MY" sz="2800" dirty="0" smtClean="0">
                <a:latin typeface="NikoshBAN" pitchFamily="2" charset="0"/>
                <a:cs typeface="NikoshBAN" pitchFamily="2" charset="0"/>
              </a:rPr>
              <a:t>মাটিতে পানির ঘাটতি মেটানোর উদ্দেশ্যে এবং ফসলের সুষ্ঠু বৃদ্ধি ও উন্নয়নের জন্য কৃত্রিমভাবে প্রয়োজনীয় পানি বাইরের বিভিন্ন উৎস থেকে জমিতে সরবরাহ করাকে  </a:t>
            </a:r>
            <a:r>
              <a:rPr lang="ms-MY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সেচ (Irrigation)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797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727" y="3533369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ms-MY" sz="2800" dirty="0" smtClean="0">
                <a:latin typeface="NikoshBAN" pitchFamily="2" charset="0"/>
                <a:cs typeface="NikoshBAN" pitchFamily="2" charset="0"/>
              </a:rPr>
              <a:t>পানির স্তর নিচে চলে যাওয়া ও গাছের প্রয়োজনের সময় বৃষ্টিপাত না হওয়া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909251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ms-MY" sz="2800" dirty="0" smtClean="0">
                <a:latin typeface="NikoshBAN" pitchFamily="2" charset="0"/>
                <a:cs typeface="NikoshBAN" pitchFamily="2" charset="0"/>
              </a:rPr>
              <a:t>টেকসই শস্য উৎপাদনের জন্য অধুনিক কৃষি ব্যবস্থার জন্য সেচের কোন বিকল্প নেই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95600" y="13716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629694" y="1637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82294" y="1104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3"/>
          <p:cNvSpPr txBox="1">
            <a:spLocks/>
          </p:cNvSpPr>
          <p:nvPr/>
        </p:nvSpPr>
        <p:spPr>
          <a:xfrm>
            <a:off x="228600" y="3810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সেচের পানির উৎসসমূহ </a:t>
            </a:r>
            <a:r>
              <a:rPr lang="ms-MY" sz="2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(Sources of Irrigation Water )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81200" y="1905000"/>
            <a:ext cx="1406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ভূ-পৃষ্ঠস্থ পানি</a:t>
            </a:r>
          </a:p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(Surface Water)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839258" y="1905000"/>
            <a:ext cx="1699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ভূ-গর্ভস্থ পানি</a:t>
            </a:r>
          </a:p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(Underground Water)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2526268"/>
            <a:ext cx="1890546" cy="3264932"/>
            <a:chOff x="1329122" y="2526268"/>
            <a:chExt cx="1890546" cy="3264932"/>
          </a:xfrm>
        </p:grpSpPr>
        <p:sp>
          <p:nvSpPr>
            <p:cNvPr id="44" name="Rectangle 43"/>
            <p:cNvSpPr/>
            <p:nvPr/>
          </p:nvSpPr>
          <p:spPr>
            <a:xfrm>
              <a:off x="1867069" y="2526268"/>
              <a:ext cx="676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dirty="0" smtClean="0">
                  <a:latin typeface="NikoshBAN" pitchFamily="2" charset="0"/>
                  <a:cs typeface="NikoshBAN" pitchFamily="2" charset="0"/>
                </a:rPr>
                <a:t>পুকুর</a:t>
              </a:r>
              <a:r>
                <a:rPr lang="ms-MY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41307" y="3135868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dirty="0" smtClean="0">
                  <a:latin typeface="NikoshBAN" pitchFamily="2" charset="0"/>
                  <a:cs typeface="NikoshBAN" pitchFamily="2" charset="0"/>
                </a:rPr>
                <a:t>দীঘি</a:t>
              </a:r>
              <a:r>
                <a:rPr lang="ms-MY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32262" y="3745468"/>
              <a:ext cx="8467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dirty="0" smtClean="0">
                  <a:latin typeface="NikoshBAN" pitchFamily="2" charset="0"/>
                </a:rPr>
                <a:t>খালবিল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24188" y="4278868"/>
              <a:ext cx="755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dirty="0" smtClean="0">
                  <a:latin typeface="NikoshBAN" pitchFamily="2" charset="0"/>
                </a:rPr>
                <a:t>নদনদী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86322" y="4927845"/>
              <a:ext cx="11913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dirty="0" smtClean="0">
                  <a:latin typeface="NikoshBAN" pitchFamily="2" charset="0"/>
                </a:rPr>
                <a:t>হাওর বাঁওড়</a:t>
              </a: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1329122" y="2680256"/>
              <a:ext cx="794" cy="28823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329122" y="2678668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329122" y="4431268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329122" y="5103812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329122" y="3821668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329122" y="3212068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329916" y="5562600"/>
              <a:ext cx="4988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752600" y="5421868"/>
              <a:ext cx="1467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dirty="0">
                  <a:latin typeface="NikoshBAN" pitchFamily="2" charset="0"/>
                </a:rPr>
                <a:t> </a:t>
              </a:r>
              <a:r>
                <a:rPr lang="ms-MY" dirty="0" smtClean="0">
                  <a:latin typeface="NikoshBAN" pitchFamily="2" charset="0"/>
                </a:rPr>
                <a:t>কৃত্রিম জলাধার</a:t>
              </a:r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214735" y="1600200"/>
            <a:ext cx="461665" cy="431624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ms-MY" dirty="0">
                <a:latin typeface="NikoshBAN" pitchFamily="2" charset="0"/>
              </a:rPr>
              <a:t> </a:t>
            </a:r>
            <a:r>
              <a:rPr lang="ms-MY" dirty="0" smtClean="0">
                <a:latin typeface="NikoshBAN" pitchFamily="2" charset="0"/>
              </a:rPr>
              <a:t>বৃষ্টিপাতের  কারণে  এসব  জলাশয়ে পা নি  জমা  হয়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2678668"/>
            <a:ext cx="3810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বৃষ্টিপাত</a:t>
            </a:r>
            <a:r>
              <a:rPr lang="en-US" dirty="0" smtClean="0"/>
              <a:t>, </a:t>
            </a:r>
            <a:r>
              <a:rPr lang="en-US" dirty="0" err="1" smtClean="0"/>
              <a:t>বন্যা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প্রাপ্ত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পানি</a:t>
            </a:r>
            <a:r>
              <a:rPr lang="en-US" dirty="0" smtClean="0"/>
              <a:t> </a:t>
            </a:r>
            <a:r>
              <a:rPr lang="en-US" dirty="0" err="1" smtClean="0"/>
              <a:t>ভূপৃষ্ঠ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মাটির</a:t>
            </a:r>
            <a:r>
              <a:rPr lang="en-US" dirty="0" smtClean="0"/>
              <a:t>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সঞ্চিত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ভূগর্ভস্থ</a:t>
            </a:r>
            <a:r>
              <a:rPr lang="en-US" dirty="0" smtClean="0"/>
              <a:t> </a:t>
            </a:r>
            <a:r>
              <a:rPr lang="en-US" dirty="0" err="1" smtClean="0"/>
              <a:t>পানি</a:t>
            </a:r>
            <a:r>
              <a:rPr lang="en-US" dirty="0" smtClean="0"/>
              <a:t> </a:t>
            </a:r>
            <a:r>
              <a:rPr lang="en-US" dirty="0" err="1" smtClean="0"/>
              <a:t>হিসেবে</a:t>
            </a:r>
            <a:r>
              <a:rPr lang="en-US" dirty="0" smtClean="0"/>
              <a:t> </a:t>
            </a:r>
            <a:r>
              <a:rPr lang="en-US" dirty="0" err="1" smtClean="0"/>
              <a:t>পরিচিত</a:t>
            </a:r>
            <a:r>
              <a:rPr lang="en-US" dirty="0" smtClean="0"/>
              <a:t>।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নদীতে</a:t>
            </a:r>
            <a:r>
              <a:rPr lang="en-US" dirty="0" smtClean="0"/>
              <a:t> </a:t>
            </a:r>
            <a:r>
              <a:rPr lang="en-US" dirty="0" err="1" smtClean="0"/>
              <a:t>যখন</a:t>
            </a:r>
            <a:r>
              <a:rPr lang="en-US" dirty="0" smtClean="0"/>
              <a:t> </a:t>
            </a:r>
            <a:r>
              <a:rPr lang="en-US" dirty="0" err="1" smtClean="0"/>
              <a:t>পানির</a:t>
            </a:r>
            <a:r>
              <a:rPr lang="en-US" dirty="0" smtClean="0"/>
              <a:t> </a:t>
            </a:r>
            <a:r>
              <a:rPr lang="en-US" dirty="0" err="1" smtClean="0"/>
              <a:t>উচ্চতা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তখন</a:t>
            </a:r>
            <a:r>
              <a:rPr lang="en-US" dirty="0" smtClean="0"/>
              <a:t> </a:t>
            </a:r>
            <a:r>
              <a:rPr lang="en-US" dirty="0" err="1" smtClean="0"/>
              <a:t>নদীর</a:t>
            </a:r>
            <a:r>
              <a:rPr lang="en-US" dirty="0" smtClean="0"/>
              <a:t> </a:t>
            </a:r>
            <a:r>
              <a:rPr lang="en-US" dirty="0" err="1" smtClean="0"/>
              <a:t>পানি</a:t>
            </a:r>
            <a:r>
              <a:rPr lang="en-US" dirty="0" smtClean="0"/>
              <a:t> </a:t>
            </a:r>
            <a:r>
              <a:rPr lang="en-US" dirty="0" err="1" smtClean="0"/>
              <a:t>মাধ্যাকর্ষণজনিত</a:t>
            </a:r>
            <a:r>
              <a:rPr lang="en-US" dirty="0" smtClean="0"/>
              <a:t> </a:t>
            </a:r>
            <a:r>
              <a:rPr lang="en-US" dirty="0" err="1" smtClean="0"/>
              <a:t>কারণে</a:t>
            </a:r>
            <a:r>
              <a:rPr lang="en-US" dirty="0" smtClean="0"/>
              <a:t> </a:t>
            </a:r>
            <a:r>
              <a:rPr lang="en-US" dirty="0" err="1" smtClean="0"/>
              <a:t>ভূগর্ভে</a:t>
            </a:r>
            <a:r>
              <a:rPr lang="en-US" dirty="0" smtClean="0"/>
              <a:t> </a:t>
            </a:r>
            <a:r>
              <a:rPr lang="en-US" dirty="0" err="1" smtClean="0"/>
              <a:t>প্রবেশ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এ </a:t>
            </a:r>
            <a:r>
              <a:rPr lang="en-US" dirty="0" err="1" smtClean="0"/>
              <a:t>পানির</a:t>
            </a:r>
            <a:r>
              <a:rPr lang="en-US" dirty="0" smtClean="0"/>
              <a:t> </a:t>
            </a:r>
            <a:r>
              <a:rPr lang="en-US" dirty="0" err="1" smtClean="0"/>
              <a:t>সৃষ্টি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6200" y="152400"/>
            <a:ext cx="8686800" cy="12192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28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="" xmlns:a16="http://schemas.microsoft.com/office/drawing/2014/main" id="{0EBCE071-4E80-41ED-9709-DD823F59B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604828"/>
              </p:ext>
            </p:extLst>
          </p:nvPr>
        </p:nvGraphicFramePr>
        <p:xfrm>
          <a:off x="1219200" y="1143000"/>
          <a:ext cx="670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-381000" y="429491"/>
            <a:ext cx="8991600" cy="762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32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    সেচের গুরুত্ব /প্রয়োজনীয়তা (Necessity of Irrigation)</a:t>
            </a:r>
            <a:endParaRPr lang="ms-MY" sz="32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00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6200" y="152400"/>
            <a:ext cx="8686800" cy="12192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28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="" xmlns:a16="http://schemas.microsoft.com/office/drawing/2014/main" id="{0EBCE071-4E80-41ED-9709-DD823F59B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807423"/>
              </p:ext>
            </p:extLst>
          </p:nvPr>
        </p:nvGraphicFramePr>
        <p:xfrm>
          <a:off x="1219200" y="1143000"/>
          <a:ext cx="670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2019300" y="401782"/>
            <a:ext cx="4800600" cy="762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32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    সেচের পানি সংরক্ষণ </a:t>
            </a:r>
            <a:endParaRPr lang="ms-MY" sz="32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5812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2470</TotalTime>
  <Words>1834</Words>
  <Application>Microsoft Office PowerPoint</Application>
  <PresentationFormat>On-screen Show (4:3)</PresentationFormat>
  <Paragraphs>192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Hoque</dc:creator>
  <cp:lastModifiedBy>Md. Mahbubur Rahman</cp:lastModifiedBy>
  <cp:revision>384</cp:revision>
  <dcterms:created xsi:type="dcterms:W3CDTF">2016-05-18T06:34:09Z</dcterms:created>
  <dcterms:modified xsi:type="dcterms:W3CDTF">2021-02-03T17:03:28Z</dcterms:modified>
</cp:coreProperties>
</file>