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1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8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6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0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3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6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2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3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D5FE-F508-417C-AD98-C8080C68DB3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10F-5847-408B-B84A-983507804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2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3659" y="4881093"/>
            <a:ext cx="947885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5" y="114828"/>
            <a:ext cx="11256136" cy="497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9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8806" y="-38637"/>
            <a:ext cx="5898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8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003" y="649430"/>
            <a:ext cx="1176699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একটি সার্থক বাক্যের কয়টি আংশ থাকে? 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বাক্যের অর্থ ও ভাবগত মিলবন্ধনের নাম কী? 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বাক্যের অর্থসংগতি রক্ষা করে পদগুলোকে যথাযথভাবে সাজিয়ে রাখার নাম কী? 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‘হাতিগুলো আকাশে উড়ছে’-বাক্যটিতে কোন গুণের অভাব রয়েছে?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 বাক্যে উদ্দেশ্য সম্পর্কে যা বলা হয় , তাকে কী বলে?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৬) একটি সার্থক বাক্যের কয়টি গুণ থাকবে?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৭) খণ্ডবাক্য কয় প্রকার?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8) মনের ভাব সম্পূর্ণরূপে প্রকাশ পায় কিসে?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৯) বাক্যে যার সম্পর্কে কিছু বলা হয় , তাকে কী বলে?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১০) একটি উদ্দেশ্য ও একটি বিধেয় যদি অন্য কোনো বৃহত্তর বাক্যের অংশরূপে ব্যবহৃত হয়, তাকে কী বলে?</a:t>
            </a:r>
          </a:p>
        </p:txBody>
      </p:sp>
    </p:spTree>
    <p:extLst>
      <p:ext uri="{BB962C8B-B14F-4D97-AF65-F5344CB8AC3E}">
        <p14:creationId xmlns:p14="http://schemas.microsoft.com/office/powerpoint/2010/main" val="14463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76" y="224007"/>
            <a:ext cx="11155680" cy="63694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21390" y="569076"/>
            <a:ext cx="8267113" cy="1862048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bn-IN" sz="11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15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28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979" y="892594"/>
            <a:ext cx="4428744" cy="442569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76746" y="892594"/>
            <a:ext cx="4960416" cy="46353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মেহেদী আক্তার</a:t>
            </a:r>
          </a:p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ফতেহপুর আদর্শ উচ্চ বিদ্যালয়</a:t>
            </a:r>
          </a:p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বাহুবল,হবিগঞ্জ</a:t>
            </a:r>
            <a:r>
              <a:rPr lang="bn-IN" sz="3200" dirty="0">
                <a:solidFill>
                  <a:schemeClr val="tx1"/>
                </a:solidFill>
              </a:rPr>
              <a:t>।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9" y="1159099"/>
            <a:ext cx="55121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15921" y="2447101"/>
            <a:ext cx="364472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অষ্টম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২য় পত্র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ষষ্ঠ পরিচ্ছেদ 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11" y="1159099"/>
            <a:ext cx="4255596" cy="47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5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854" y="811369"/>
            <a:ext cx="10315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1673" y="2614411"/>
            <a:ext cx="106379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কাকে বলে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সার্থক বাক্যের গুণ বা বৈশিষ্ট্য গুলো বলতে পারবে।</a:t>
            </a: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অংশ কয়টি বলতে পারবে ।</a:t>
            </a: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খণ্ডবাক্য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কাকে বলে , খণ্ডবাক্যের প্রকারভেদ বলতে পারবে।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12123"/>
            <a:ext cx="1155234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 বা একাধিক পদের দ্বারা যখন বক্তার মনের ভাব সম্পূর্ণরূপে প্রকাশ পায় ,তখন তাকে বাক্য বলে।</a:t>
            </a: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অপু স্কুলে যায়। </a:t>
            </a:r>
            <a:endParaRPr lang="bn-IN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486" y="2848292"/>
            <a:ext cx="11719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আদর্শ বা সার্থক বাক্যের তিনটি গুণ বা বৈশিষ্ট্য থাকে।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373486" y="2965566"/>
            <a:ext cx="605308" cy="552002"/>
          </a:xfrm>
          <a:prstGeom prst="cub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75008" y="3979967"/>
            <a:ext cx="102129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বাক্য গঠনের শর্ত তিনটি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যথাঃ 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আকাঙ্ক্ষা 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আসত্তি 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যোগ্যতা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1275007" y="4143561"/>
            <a:ext cx="502277" cy="487752"/>
          </a:xfrm>
          <a:prstGeom prst="cub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60608" y="785611"/>
            <a:ext cx="566671" cy="56667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7733" y="557947"/>
            <a:ext cx="103932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আকাঙ্ক্ষাঃ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বাক্যের অর্থ পুরোপুরি বোঝার জন্য এক পদ শোনার পর অন্য পদ শোনার ইচ্ছা বা আগ্রহকে আকাঙ্ক্ষা বলে।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পলাশ মন দিয়ে লেখাপড়া.......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পলাশ মন দিয়ে লেখাপড়া করে।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60608" y="3822878"/>
            <a:ext cx="605307" cy="54305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</a:rPr>
              <a:t>২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4704" y="3656028"/>
            <a:ext cx="10496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আসত্তিঃ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বাক্যের অর্থসংগতি রক্ষা করে পদগুলোকে যথাযথভাবে সাজিয়ে রাখার নাম আসত্তি।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বাবা বাজার ইলিশ থেকে এনেছেন।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বাবা বাজার থেকে ইলিশ এনেছেন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5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4247" y="220091"/>
            <a:ext cx="107538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যোগ্যতাঃ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বাক্যের অন্তর্গত পদগুলোর মধ্যে অর্থের সংগতি ও ভাবের মিলবন্ধকে যোগ্যতা বলে।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আমরা বড়শি দিয়ে নারকেল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পাড়ি ।</a:t>
            </a:r>
            <a:endParaRPr lang="bn-IN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বড়শি দিয়ে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মাছ ধরি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93181" y="425003"/>
            <a:ext cx="515155" cy="49781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</a:rPr>
              <a:t>৩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193181" y="3102659"/>
            <a:ext cx="631066" cy="553790"/>
          </a:xfrm>
          <a:prstGeom prst="cub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3717" y="2897747"/>
            <a:ext cx="109406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দুটি অংশ , যথাঃ ১) উদ্দেশ্য ২) বিধেয়। </a:t>
            </a:r>
          </a:p>
          <a:p>
            <a:pPr marL="342900" indent="-342900">
              <a:buAutoNum type="arabicParenR"/>
            </a:pPr>
            <a:r>
              <a:rPr lang="bn-IN" sz="4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উদ্দেশ্যঃ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বাক্যে যার সম্পর্কে কিছু বলা হয় , তাকে উদ্দেশ্য বলে।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যেমনঃ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শিমুল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মাঠে খেলতে গেল।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 startAt="2"/>
            </a:pPr>
            <a:r>
              <a:rPr lang="bn-IN" sz="4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বিধেয়ঃ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বাক্যে উদ্দেশ্য সম্পর্কে যা বলা হয় , তাকে বিধেয় বলে।</a:t>
            </a:r>
          </a:p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যেমনঃ শিমুল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 খেলতে গেল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974" y="309093"/>
            <a:ext cx="1144931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খণ্ডবাক্যঃ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উদ্দেশ্য ও একটি বিধেয় ক্রিয়ার (সমাপিকা) সমষ্টি যদি নিজে একটি স্বাধীন বাক্য হিসাবে ব্যবহৃত না হয়ে অন্য কোনো বৃহত্তর বাক্যের অংশরূপে ব্যবহৃত হয় ।তাকে খণ্ডবাক্য বলে।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যারা ভালো ছেলে ,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তারা শিক্ষকের আদেশ পালন করে।  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এ বাক্যে দুটি খণ্ডবাক্য আছেঃ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যারা ভালো ছেলে 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তারা শিক্ষকের আদেশ পালন করে।  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খণ্ডবাক্য দুই প্রকার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</a:p>
          <a:p>
            <a:pPr marL="342900" indent="-342900">
              <a:buAutoNum type="arabicParenR"/>
            </a:pP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স্বাধীন খণ্ডবাক্য </a:t>
            </a:r>
          </a:p>
          <a:p>
            <a:pPr marL="342900" indent="-342900">
              <a:buAutoNum type="arabicParenR"/>
            </a:pP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অধীন খণ্ডবাক্য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440" y="176737"/>
            <a:ext cx="11545018" cy="2693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4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 খণ্ডবাক্যঃ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বড় বাক্যের অন্তর্গত যে খণ্ডবাক্য তার        নিজের অর্থ প্রকাশের জন্য অন্য কোনো খণ্ডবাক্যের ওপর নির্ভরশীল   নয় , তাকে স্বাধীন খণ্ডবাক্য বলে।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যারা ভালো ছেলে ,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 শিক্ষকের আদেশ পালন করে।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458" y="3321600"/>
            <a:ext cx="114965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4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 খণ্ডবাক্যঃ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বড় বাক্যের অন্তর্গত যে খণ্ডবাক্য তার   নিজের  অর্থ সম্পূর্ণরূপে প্রকাশের জন্য স্বাধীন খণ্ডবাক্যের ওপর নির্ভরশীল , তাকে আধীন খণ্ডবাক্য বলে। 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 ভালো ছেলে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তারা শিক্ষকের আদেশ পালন করে। </a:t>
            </a:r>
            <a:endParaRPr lang="en-GB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আধীন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খণ্ডবাক্য</a:t>
            </a:r>
            <a:r>
              <a:rPr lang="en-GB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প্রকার,যথাঃ১)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বিশেষ্যস্থানীয়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২)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বিশেষণস্থানীয়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৩)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ক্রিয়া-বিশেষণস্থানীয়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95458" y="358712"/>
            <a:ext cx="502276" cy="50227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</a:rPr>
              <a:t>১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43565" y="3451537"/>
            <a:ext cx="553792" cy="57955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</a:rPr>
              <a:t>২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9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519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44</cp:revision>
  <dcterms:created xsi:type="dcterms:W3CDTF">2020-09-10T04:02:51Z</dcterms:created>
  <dcterms:modified xsi:type="dcterms:W3CDTF">2021-02-03T14:50:32Z</dcterms:modified>
</cp:coreProperties>
</file>