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70" d="100"/>
          <a:sy n="70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mp"/><Relationship Id="rId4" Type="http://schemas.openxmlformats.org/officeDocument/2006/relationships/image" Target="../media/image3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6" y="0"/>
            <a:ext cx="9144000" cy="68386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Wave1">
              <a:avLst>
                <a:gd name="adj1" fmla="val 12500"/>
                <a:gd name="adj2" fmla="val -951"/>
              </a:avLst>
            </a:prstTxWarp>
            <a:spAutoFit/>
          </a:bodyPr>
          <a:lstStyle/>
          <a:p>
            <a:pPr algn="ctr"/>
            <a:r>
              <a:rPr lang="en-US" sz="19900" b="1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22575" r="26865" b="2741"/>
          <a:stretch/>
        </p:blipFill>
        <p:spPr>
          <a:xfrm>
            <a:off x="381000" y="228600"/>
            <a:ext cx="8534400" cy="6399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26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43133" r="41642" b="9578"/>
          <a:stretch/>
        </p:blipFill>
        <p:spPr>
          <a:xfrm>
            <a:off x="17060" y="1336596"/>
            <a:ext cx="380546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2530" y="1890341"/>
            <a:ext cx="1473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399" y="1856222"/>
            <a:ext cx="95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856222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1138E-6 L 0.35139 -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209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হাসে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8" t="57008" r="42388" b="11277"/>
          <a:stretch/>
        </p:blipFill>
        <p:spPr>
          <a:xfrm>
            <a:off x="0" y="914400"/>
            <a:ext cx="3164484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5413" y="2209798"/>
            <a:ext cx="186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209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00139 L 0.3878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13821" r="52388" b="48700"/>
          <a:stretch/>
        </p:blipFill>
        <p:spPr>
          <a:xfrm>
            <a:off x="1575" y="1219201"/>
            <a:ext cx="388462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29028" y="1752599"/>
            <a:ext cx="321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খাই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9028" y="180013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173781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0555 L 0.34219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829636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চাই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674961" y="2852382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3" t="12268" r="9105" b="50000"/>
          <a:stretch/>
        </p:blipFill>
        <p:spPr>
          <a:xfrm>
            <a:off x="0" y="2119068"/>
            <a:ext cx="2193879" cy="2224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467599" y="2834185"/>
            <a:ext cx="1368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7521E-7 L 0.3533 0.00324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43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38044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5775" r="54179" b="45805"/>
          <a:stretch/>
        </p:blipFill>
        <p:spPr>
          <a:xfrm>
            <a:off x="457200" y="792480"/>
            <a:ext cx="3437176" cy="3017520"/>
          </a:xfrm>
          <a:prstGeom prst="rect">
            <a:avLst/>
          </a:prstGeom>
        </p:spPr>
      </p:pic>
      <p:pic>
        <p:nvPicPr>
          <p:cNvPr id="7" name="Picture 6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6" t="14368" r="17313" b="44068"/>
          <a:stretch/>
        </p:blipFill>
        <p:spPr>
          <a:xfrm>
            <a:off x="4876800" y="533400"/>
            <a:ext cx="3694113" cy="3017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4343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4265E-7 L 0.00833 0.413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50000" r="29104" b="28730"/>
          <a:stretch/>
        </p:blipFill>
        <p:spPr>
          <a:xfrm>
            <a:off x="26158" y="0"/>
            <a:ext cx="4656161" cy="3657223"/>
          </a:xfrm>
          <a:prstGeom prst="rect">
            <a:avLst/>
          </a:prstGeom>
        </p:spPr>
      </p:pic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2" t="47743" r="12686" b="28457"/>
          <a:stretch/>
        </p:blipFill>
        <p:spPr>
          <a:xfrm>
            <a:off x="5334000" y="228411"/>
            <a:ext cx="3384327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800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Picture\Wallpapaer &amp; welcome\ccf223240925b630361c1e46dac2e105--powerpoint-background-templates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04800"/>
            <a:ext cx="228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0480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199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1 Bangla.pdf - Adobe Read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24" b="59372" l="18216" r="81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26130" r="10767" b="36935"/>
          <a:stretch/>
        </p:blipFill>
        <p:spPr>
          <a:xfrm>
            <a:off x="85379" y="2238230"/>
            <a:ext cx="9058621" cy="3324369"/>
          </a:xfrm>
          <a:prstGeom prst="rect">
            <a:avLst/>
          </a:prstGeom>
        </p:spPr>
      </p:pic>
      <p:pic>
        <p:nvPicPr>
          <p:cNvPr id="3" name="Picture 2" descr="TG - Class 1 Bangla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26130" r="11492" b="36935"/>
          <a:stretch/>
        </p:blipFill>
        <p:spPr>
          <a:xfrm>
            <a:off x="100084" y="1171812"/>
            <a:ext cx="9043916" cy="4086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381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  আর  অলির  গল্প 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50922" r="74348" b="27466"/>
          <a:stretch/>
        </p:blipFill>
        <p:spPr>
          <a:xfrm>
            <a:off x="508379" y="5211850"/>
            <a:ext cx="1692217" cy="1554480"/>
          </a:xfrm>
          <a:prstGeom prst="rect">
            <a:avLst/>
          </a:prstGeom>
        </p:spPr>
      </p:pic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44386" r="47917" b="28062"/>
          <a:stretch/>
        </p:blipFill>
        <p:spPr>
          <a:xfrm>
            <a:off x="2301406" y="5028970"/>
            <a:ext cx="2320636" cy="1645920"/>
          </a:xfrm>
          <a:prstGeom prst="rect">
            <a:avLst/>
          </a:prstGeom>
        </p:spPr>
      </p:pic>
      <p:pic>
        <p:nvPicPr>
          <p:cNvPr id="7" name="Picture 6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49285" r="30149" b="25715"/>
          <a:stretch/>
        </p:blipFill>
        <p:spPr>
          <a:xfrm>
            <a:off x="4604970" y="5211850"/>
            <a:ext cx="2070562" cy="1463040"/>
          </a:xfrm>
          <a:prstGeom prst="rect">
            <a:avLst/>
          </a:prstGeom>
        </p:spPr>
      </p:pic>
      <p:pic>
        <p:nvPicPr>
          <p:cNvPr id="8" name="Picture 7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5" t="45711" r="10746" b="27145"/>
          <a:stretch/>
        </p:blipFill>
        <p:spPr>
          <a:xfrm>
            <a:off x="7521054" y="5028970"/>
            <a:ext cx="136018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45281" r="51642" b="18061"/>
          <a:stretch/>
        </p:blipFill>
        <p:spPr>
          <a:xfrm>
            <a:off x="18197" y="0"/>
            <a:ext cx="4878856" cy="2712720"/>
          </a:xfrm>
          <a:prstGeom prst="rect">
            <a:avLst/>
          </a:prstGeom>
        </p:spPr>
      </p:pic>
      <p:pic>
        <p:nvPicPr>
          <p:cNvPr id="4" name="Picture 3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52941" r="48358" b="23530"/>
          <a:stretch/>
        </p:blipFill>
        <p:spPr>
          <a:xfrm>
            <a:off x="4721573" y="0"/>
            <a:ext cx="4408779" cy="2651760"/>
          </a:xfrm>
          <a:prstGeom prst="rect">
            <a:avLst/>
          </a:prstGeom>
        </p:spPr>
      </p:pic>
      <p:pic>
        <p:nvPicPr>
          <p:cNvPr id="5" name="Picture 4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5" t="49733" r="29701" b="21891"/>
          <a:stretch/>
        </p:blipFill>
        <p:spPr>
          <a:xfrm>
            <a:off x="457200" y="3145354"/>
            <a:ext cx="3362355" cy="3108960"/>
          </a:xfrm>
          <a:prstGeom prst="rect">
            <a:avLst/>
          </a:prstGeom>
        </p:spPr>
      </p:pic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2" t="53762" r="9106" b="23119"/>
          <a:stretch/>
        </p:blipFill>
        <p:spPr>
          <a:xfrm>
            <a:off x="5791200" y="3465394"/>
            <a:ext cx="2965793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712720"/>
            <a:ext cx="3057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819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77" y="589010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838815"/>
            <a:ext cx="288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ownload Picture\Faiza\happy-new-year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Download Picture\Faiza\free-flower-clipart-butterc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8956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04" y="923442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371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7620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838" y="48768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04" y="5334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12302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43983" y="3240128"/>
            <a:ext cx="3914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30869" r="46268" b="48964"/>
          <a:stretch/>
        </p:blipFill>
        <p:spPr>
          <a:xfrm>
            <a:off x="0" y="685800"/>
            <a:ext cx="3646209" cy="256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182203" y="150429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লিশ  কিনি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403361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6710" y="149064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লিশ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6559E-6 L 0.35694 0.004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30316" r="31493" b="47583"/>
          <a:stretch/>
        </p:blipFill>
        <p:spPr>
          <a:xfrm>
            <a:off x="29570" y="1752600"/>
            <a:ext cx="3347846" cy="2651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276600" y="23241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 ওড়ে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শাণ কোনে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276600" y="2301123"/>
            <a:ext cx="1105468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3469" y="2305903"/>
            <a:ext cx="45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0485 L 0.38958 -0.004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044" y="3162300"/>
            <a:ext cx="554029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 পরিচিতিঃ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হামিদা  বেগম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বিরাসার  সরকারি  প্রাথমিক  বিদ্যালয়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  ব্রাহ্মণবাড়িয়া।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ownload Picture\Faiza\Mujib-bors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" y="24192"/>
            <a:ext cx="3723298" cy="3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amida Begum\IMG_20180415_19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" y="3581400"/>
            <a:ext cx="357015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Download Picture\Logo-web-version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81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81000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r>
              <a:rPr lang="bn-IN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০৭ </a:t>
            </a:r>
            <a:endParaRPr lang="bn-IN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বর্ণ শিখি (অ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আ)   </a:t>
            </a:r>
          </a:p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তারিখঃ৬.০১.২০২১ </a:t>
            </a: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9" t="13001" r="34627" b="19429"/>
          <a:stretch/>
        </p:blipFill>
        <p:spPr>
          <a:xfrm>
            <a:off x="6201770" y="78475"/>
            <a:ext cx="2895600" cy="3370997"/>
          </a:xfrm>
          <a:prstGeom prst="rect">
            <a:avLst/>
          </a:prstGeom>
        </p:spPr>
      </p:pic>
      <p:pic>
        <p:nvPicPr>
          <p:cNvPr id="1026" name="Picture 2" descr="C:\Users\User\Desktop\Download Picture\book20181228042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5334000" cy="3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wnload Picture\Boo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2" y="3657601"/>
            <a:ext cx="3786178" cy="3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2828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ICT meterials 2018\Pictures\Templet\beautiful-spring-template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44000" cy="69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228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G - Class 1 Bangla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9292" r="19167" b="3015"/>
          <a:stretch/>
        </p:blipFill>
        <p:spPr>
          <a:xfrm>
            <a:off x="1" y="1059597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কিছু  ছবি  দেখিঃ </a:t>
            </a:r>
            <a:endParaRPr lang="en-US" sz="4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ls.webp (WEBP ছবি, 260 × 280 পিক্সেল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0" t="37415" r="40970" b="31125"/>
          <a:stretch/>
        </p:blipFill>
        <p:spPr>
          <a:xfrm>
            <a:off x="1752600" y="1789045"/>
            <a:ext cx="6135275" cy="3925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6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wnload Picture\Wallpapaer &amp; welcome\6857f42e888add7c0e20000cc8b9ec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9144000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ঘোড়া,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কবুতর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CT meterials 2018\Pictures\Fruits\apple-red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289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CT meterials 2018\Pictures\Fruits\man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CT meterials 2018\Pictures\Fruits\jackfr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3" y="2361063"/>
            <a:ext cx="2333632" cy="23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ICT meterials 2018\Pictures\Fruits\pineapple_PNG27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9091"/>
            <a:ext cx="1985322" cy="24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ICT meterials 2018\Pictures\Fruits\0071752480873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4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Download Picture\Faiza\fresh-lich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70" y="2025788"/>
            <a:ext cx="2323803" cy="23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Download Picture\Faiza\blackberries_1860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" y="4516001"/>
            <a:ext cx="3167680" cy="23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CT meterials 2018\Pictures\Fruits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22" y="15103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CT meterials 2018\Pictures\Fruits\Grape-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41" y="4516001"/>
            <a:ext cx="3085158" cy="22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ownload Picture\Faiza\1_d_2uqzG2HltwtSgndHl4bA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450001"/>
            <a:ext cx="3494087" cy="22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Picture\Wallpapaer &amp; welcome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3999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আম, আতা, কলা, আনারস, লিচু, কাঁঠাল , আপেল,  জাম, আঙ্গুর, পেয়ারা  ইত্যাদি। </a:t>
            </a:r>
            <a:endParaRPr lang="en-US" sz="8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131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2006-08-16T00:00:00Z</dcterms:created>
  <dcterms:modified xsi:type="dcterms:W3CDTF">2021-02-03T13:48:50Z</dcterms:modified>
</cp:coreProperties>
</file>