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08FE9-DBB2-43BE-AA09-CF632DE5E710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4F2BA-3E1D-4E4F-AD16-5E9899029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1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4F2BA-3E1D-4E4F-AD16-5E9899029C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5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66EA-CA04-41E4-9624-03D8EBC5BBD2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সহকারী শিক্ষক লাকেশ্বর দাখিল মাদ্রাসা ছাতক সুনামগঞ্জ ০১৭৮৬৪৯৮৯২২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08F-6AFF-4AC7-B86C-EFAC3B65C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4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9E-08C7-43CA-B60A-24BD835DE56B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সহকারী শিক্ষক লাকেশ্বর দাখিল মাদ্রাসা ছাতক সুনামগঞ্জ ০১৭৮৬৪৯৮৯২২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08F-6AFF-4AC7-B86C-EFAC3B65C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4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DAA9-372C-4224-992E-BFE98E81C5DD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সহকারী শিক্ষক লাকেশ্বর দাখিল মাদ্রাসা ছাতক সুনামগঞ্জ ০১৭৮৬৪৯৮৯২২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08F-6AFF-4AC7-B86C-EFAC3B65C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1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D876-EF7F-444E-971C-616ED5FEEAEE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সহকারী শিক্ষক লাকেশ্বর দাখিল মাদ্রাসা ছাতক সুনামগঞ্জ ০১৭৮৬৪৯৮৯২২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08F-6AFF-4AC7-B86C-EFAC3B65C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4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A55B-6FAF-493F-836A-D03B9EA6E259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সহকারী শিক্ষক লাকেশ্বর দাখিল মাদ্রাসা ছাতক সুনামগঞ্জ ০১৭৮৬৪৯৮৯২২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08F-6AFF-4AC7-B86C-EFAC3B65C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2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C999-DE68-47B4-BF0A-B678BA891D69}" type="datetime1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সহকারী শিক্ষক লাকেশ্বর দাখিল মাদ্রাসা ছাতক সুনামগঞ্জ ০১৭৮৬৪৯৮৯২২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08F-6AFF-4AC7-B86C-EFAC3B65C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2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E727-0682-4C2F-ACFF-5A88E443C6D1}" type="datetime1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সহকারী শিক্ষক লাকেশ্বর দাখিল মাদ্রাসা ছাতক সুনামগঞ্জ ০১৭৮৬৪৯৮৯২২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08F-6AFF-4AC7-B86C-EFAC3B65C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0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1DE7-064B-46E7-ACA3-F4AC1D6F4CE1}" type="datetime1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সহকারী শিক্ষক লাকেশ্বর দাখিল মাদ্রাসা ছাতক সুনামগঞ্জ ০১৭৮৬৪৯৮৯২২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08F-6AFF-4AC7-B86C-EFAC3B65C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8B27-E9EE-4F52-90ED-0E420A748BDF}" type="datetime1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সহকারী শিক্ষক লাকেশ্বর দাখিল মাদ্রাসা ছাতক সুনামগঞ্জ ০১৭৮৬৪৯৮৯২২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08F-6AFF-4AC7-B86C-EFAC3B65C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1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8DF9-BCD6-44F1-A514-244FAC9421A0}" type="datetime1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সহকারী শিক্ষক লাকেশ্বর দাখিল মাদ্রাসা ছাতক সুনামগঞ্জ ০১৭৮৬৪৯৮৯২২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08F-6AFF-4AC7-B86C-EFAC3B65C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4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1F56F-A2B3-4D23-83C6-8479D8DB1F5F}" type="datetime1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সহকারী শিক্ষক লাকেশ্বর দাখিল মাদ্রাসা ছাতক সুনামগঞ্জ ০১৭৮৬৪৯৮৯২২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08F-6AFF-4AC7-B86C-EFAC3B65C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3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2D34A-6FED-4516-94F4-3D577661D23D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IN" smtClean="0"/>
              <a:t>মোঃ আবুল কাশেম সহকারী শিক্ষক লাকেশ্বর দাখিল মাদ্রাসা ছাতক সুনামগঞ্জ ০১৭৮৬৪৯৮৯২২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FD08F-6AFF-4AC7-B86C-EFAC3B65C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7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7.jp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85" y="3861987"/>
            <a:ext cx="2905258" cy="2905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6638-183F-4C45-A92C-F4334588DE3D}" type="datetime1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সহকারী শিক্ষক লাকেশ্বর দাখিল মাদ্রাসা ছাতক সুনামগঞ্জ ০১৭৮৬৪৯৮৯২২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23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5325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পরিবেশের গুরুত্বপূর্ন উপাদান হলো বাড়ি ও মাদ্রাসা।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4816"/>
            <a:ext cx="5821251" cy="4167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51" y="1674545"/>
            <a:ext cx="6370749" cy="4108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121239" y="5975797"/>
            <a:ext cx="3837905" cy="6310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 ও মাদ্রাসা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75B4-DCEE-4A77-807A-DC20F58E3B79}" type="datetime1">
              <a:rPr lang="en-US" smtClean="0"/>
              <a:t>2/3/2021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সহকারী শিক্ষক লাকেশ্বর দাখিল মাদ্রাসা ছাতক সুনামগঞ্জ ০১৭৮৬৪৯৮৯২২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24212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বাড়ি আমাদের সবচেয়ে বেশি পরিচিত।বাড়িতে আমরা বসবাস করি।বাড়ির চারপাশের সবাই আমাদের প্রতিবেশী।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535" y="2511380"/>
            <a:ext cx="6111465" cy="3550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1380"/>
            <a:ext cx="5924282" cy="3550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237149" y="6233375"/>
            <a:ext cx="3850783" cy="50227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 বাড়ি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AC7C-523D-4B1C-8606-DFF840E58733}" type="datetime1">
              <a:rPr lang="en-US" smtClean="0"/>
              <a:t>2/3/2021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সহকারী শিক্ষক লাকেশ্বর দাখিল মাদ্রাসা ছাতক সুনামগঞ্জ ০১৭৮৬৪৯৮৯২২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9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227956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 আমাদের অনেক প্রিয়।মাদ্রাসায় আমরা লেখাপড়া  করি।খেলাধুলা ,বিভিন্ন উৎসব এবং অনুষ্ঠানে অংশগ্রহন করি।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7157"/>
            <a:ext cx="4378817" cy="3353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095" y="2377157"/>
            <a:ext cx="3837905" cy="3353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04" y="2378862"/>
            <a:ext cx="3837903" cy="3352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24248" y="5847008"/>
            <a:ext cx="2794715" cy="64394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69097" y="5885645"/>
            <a:ext cx="2794715" cy="64394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লেখাপড়া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75689" y="5885645"/>
            <a:ext cx="2794715" cy="64394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66BD-7DEE-4759-B115-70669A13B098}" type="datetime1">
              <a:rPr lang="en-US" smtClean="0"/>
              <a:t>2/3/2021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সহকারী শিক্ষক লাকেশ্বর দাখিল মাদ্রাসা ছাতক সুনামগঞ্জ ০১৭৮৬৪৯৮৯২২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9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3662" y="154546"/>
            <a:ext cx="3567448" cy="81136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549" y="1092557"/>
            <a:ext cx="6851561" cy="81136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কলামে নিচের শব্দগুলো লিখ।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549" y="2030568"/>
            <a:ext cx="8255358" cy="81136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পাখি,মাদ্রাসা,পশু,নদী,বাড়ি,রাস্তা,গাছ,সেতু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809333"/>
              </p:ext>
            </p:extLst>
          </p:nvPr>
        </p:nvGraphicFramePr>
        <p:xfrm>
          <a:off x="0" y="2968581"/>
          <a:ext cx="12192000" cy="40259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6000"/>
                <a:gridCol w="6096000"/>
              </a:tblGrid>
              <a:tr h="777884">
                <a:tc>
                  <a:txBody>
                    <a:bodyPr/>
                    <a:lstStyle/>
                    <a:p>
                      <a:pPr algn="ctr"/>
                      <a:r>
                        <a:rPr lang="bn-IN" sz="5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</a:t>
                      </a:r>
                      <a:r>
                        <a:rPr lang="bn-IN" sz="5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পরিবেশ </a:t>
                      </a:r>
                      <a:endParaRPr lang="en-US" sz="5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সামাজিক পরিবেশ</a:t>
                      </a:r>
                      <a:r>
                        <a:rPr lang="bn-IN" sz="5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5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77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7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7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7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090" y="154546"/>
            <a:ext cx="2343150" cy="2253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A2C7-B9BD-4983-85A0-8300A714B79E}" type="datetime1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সহকারী শিক্ষক লাকেশ্বর দাখিল মাদ্রাসা ছাতক সুনামগঞ্জ ০১৭৮৬৪৯৮৯২২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0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6237" y="193183"/>
            <a:ext cx="3966693" cy="7469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884867"/>
            <a:ext cx="12191999" cy="1880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 বন্ধুকে সাথে নিয়ে তোমার মাদ্রাসা সম্পর্কে কিছু তথ্য খুঁজে বের কর।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721" y="193183"/>
            <a:ext cx="2752725" cy="2292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0538-BFA2-4B00-B689-28E0CBE9E890}" type="datetime1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সহকারী শিক্ষক লাকেশ্বর দাখিল মাদ্রাসা ছাতক সুনামগঞ্জ ০১৭৮৬৪৯৮৯২২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4118" y="193183"/>
            <a:ext cx="3631843" cy="81136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031" y="3101662"/>
            <a:ext cx="11887200" cy="37563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Font typeface="+mj-lt"/>
              <a:buAutoNum type="arabicPeriod"/>
            </a:pP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পরিবেশের গুরুত্বপূর্ন উপাদান কী কী?</a:t>
            </a:r>
          </a:p>
          <a:p>
            <a:pPr marL="914400" indent="-914400">
              <a:buFont typeface="+mj-lt"/>
              <a:buAutoNum type="arabicPeriod"/>
            </a:pP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প্রতিবেশী কারা? </a:t>
            </a:r>
          </a:p>
          <a:p>
            <a:pPr marL="914400" indent="-914400">
              <a:buFont typeface="+mj-lt"/>
              <a:buAutoNum type="arabicPeriod"/>
            </a:pP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অনেক প্রিয় কোনটি? </a:t>
            </a:r>
          </a:p>
          <a:p>
            <a:pPr marL="914400" indent="-914400">
              <a:buFont typeface="+mj-lt"/>
              <a:buAutoNum type="arabicPeriod"/>
            </a:pP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মাদ্রাসায় আমরা কী কী করি? 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34" y="193183"/>
            <a:ext cx="2529759" cy="2586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BDFD-C523-4B47-9250-AB5366E04CB4}" type="datetime1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সহকারী শিক্ষক লাকেশ্বর দাখিল মাদ্রাসা ছাতক সুনামগঞ্জ ০১৭৮৬৪৯৮৯২২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3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9876" y="180304"/>
            <a:ext cx="3618963" cy="7598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577" y="3219717"/>
            <a:ext cx="11719775" cy="198334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সবচেয়ে পরিচিত কোনটি সে সম্পর্কে ৪টি বাক্য তোমার খাতায় লিখ।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028" y="180304"/>
            <a:ext cx="2742261" cy="2524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180303"/>
            <a:ext cx="3644722" cy="2524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38DE-AC4D-483C-BCD2-A5BA7399445E}" type="datetime1">
              <a:rPr lang="en-US" smtClean="0"/>
              <a:t>2/3/2021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সহকারী শিক্ষক লাকেশ্বর দাখিল মাদ্রাসা ছাতক সুনামগঞ্জ ০১৭৮৬৪৯৮৯২২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5400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" y="1571224"/>
            <a:ext cx="3884052" cy="3884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2958-EA25-40A6-A951-E08A7429168D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সহকারী শিক্ষক লাকেশ্বর দাখিল মাদ্রাসা ছাতক সুনামগঞ্জ ০১৭৮৬৪৯৮৯২২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1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97746"/>
            <a:ext cx="6078828" cy="39602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আবুল কাশেম </a:t>
            </a:r>
          </a:p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লাকেশ্বর দাখিল মাদ্রাসা </a:t>
            </a:r>
          </a:p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ছাতক সুনামগঞ্জ </a:t>
            </a:r>
          </a:p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০১৭৮৬৪৯৮৯২২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78828" y="2897746"/>
            <a:ext cx="6078828" cy="39602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শ্রেনিঃতৃতীয় </a:t>
            </a:r>
          </a:p>
          <a:p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বিশ্বপরিচয় </a:t>
            </a:r>
          </a:p>
          <a:p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অধ্যায়ঃ১ </a:t>
            </a:r>
          </a:p>
          <a:p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</a:p>
          <a:p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১৪/০১/২০২১ইং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174" y="218940"/>
            <a:ext cx="2255681" cy="2365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42" y="218940"/>
            <a:ext cx="2329529" cy="23652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5B61-7753-4A28-A5CB-D78307CF6361}" type="datetime1">
              <a:rPr lang="en-US" smtClean="0"/>
              <a:t>2/3/2021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সহকারী শিক্ষক লাকেশ্বর দাখিল মাদ্রাসা ছাতক সুনামগঞ্জ ০১৭৮৬৪৯৮৯২২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57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1918953"/>
            <a:ext cx="5705341" cy="3631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76" y="1893000"/>
            <a:ext cx="5959111" cy="3657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009103" y="360608"/>
            <a:ext cx="7714445" cy="79849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15543" y="360608"/>
            <a:ext cx="7714445" cy="79849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2450" y="5793346"/>
            <a:ext cx="4481849" cy="79849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 ও মাদ্রাসা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C77-698A-4373-91AB-11E722400653}" type="datetime1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সহকারী শিক্ষক লাকেশ্বর দাখিল মাদ্রাসা ছাতক সুনামগঞ্জ ০১৭৮৬৪৯৮৯২২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34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" y="1476441"/>
            <a:ext cx="6317087" cy="4600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46" y="1476441"/>
            <a:ext cx="5397994" cy="4600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558344" y="218940"/>
            <a:ext cx="7959143" cy="81136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দেখতে পাচ্ছ?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37904" y="6181859"/>
            <a:ext cx="5434886" cy="57310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80DA-B758-43C1-B191-73FDCECA6A01}" type="datetime1">
              <a:rPr lang="en-US" smtClean="0"/>
              <a:t>2/3/2021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সহকারী শিক্ষক লাকেশ্বর দাখিল মাদ্রাসা ছাতক সুনামগঞ্জ ০১৭৮৬৪৯৮৯২২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66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" y="1689681"/>
            <a:ext cx="6671256" cy="401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60" y="1689681"/>
            <a:ext cx="5340439" cy="4019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266682" y="334851"/>
            <a:ext cx="7856112" cy="7340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দেখতে পাচ্ছ?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6215" y="5844863"/>
            <a:ext cx="4726546" cy="7340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065D-7BC0-46D2-8443-3E887126B263}" type="datetime1">
              <a:rPr lang="en-US" smtClean="0"/>
              <a:t>2/3/2021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সহকারী শিক্ষক লাকেশ্বর দাখিল মাদ্রাসা ছাতক সুনামগঞ্জ ০১৭৮৬৪৯৮৯২২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8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0" y="2086377"/>
            <a:ext cx="6067158" cy="3631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42" y="2020669"/>
            <a:ext cx="5816958" cy="3697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047742" y="463638"/>
            <a:ext cx="8152326" cy="86288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দেখতে পাচ্ছ?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83488" y="5858574"/>
            <a:ext cx="4803820" cy="70833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7A29-0C1B-4875-85B8-46A6110FAD55}" type="datetime1">
              <a:rPr lang="en-US" smtClean="0"/>
              <a:t>2/3/2021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সহকারী শিক্ষক লাকেশ্বর দাখিল মাদ্রাসা ছাতক সুনামগঞ্জ ০১৭৮৬৪৯৮৯২২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7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06" y="1712890"/>
            <a:ext cx="5731099" cy="4112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4" y="1712890"/>
            <a:ext cx="6001555" cy="4175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266683" y="373487"/>
            <a:ext cx="7456866" cy="75985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5150" y="6024844"/>
            <a:ext cx="5022760" cy="75985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 ও খেলার মাঠ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FE4A-ED49-4C6F-8EF6-1084968C39BF}" type="datetime1">
              <a:rPr lang="en-US" smtClean="0"/>
              <a:t>2/3/2021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সহকারী শিক্ষক লাকেশ্বর দাখিল মাদ্রাসা ছাতক সুনামগঞ্জ ০১৭৮৬৪৯৮৯২২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31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773" y="167425"/>
            <a:ext cx="6915954" cy="25886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</a:p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পরিবেশের গুরুত্ব </a:t>
            </a:r>
          </a:p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৩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73" y="2904575"/>
            <a:ext cx="6915954" cy="3814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68E3-A986-4F29-A532-AB98F5C63F7E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সহকারী শিক্ষক লাকেশ্বর দাখিল মাদ্রাসা ছাতক সুনামগঞ্জ ০১৭৮৬৪৯৮৯২২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26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9268" y="180304"/>
            <a:ext cx="3387143" cy="7856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962142"/>
            <a:ext cx="12192000" cy="2743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পরিবেশের গুরুত্ব সম্পর্কে বিস্তারিত বর্ননা করতে পারবে;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পরিবেশের গুরুত্বপূর্ন উপাদান সম্পর্কে ব্যাখ্যা করতে পারবে; 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94545"/>
            <a:ext cx="9491730" cy="8388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7E52-B3A1-40E2-AE94-D3EE99E16623}" type="datetime1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সহকারী শিক্ষক লাকেশ্বর দাখিল মাদ্রাসা ছাতক সুনামগঞ্জ ০১৭৮৬৪৯৮৯২২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08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427</Words>
  <Application>Microsoft Office PowerPoint</Application>
  <PresentationFormat>Widescreen</PresentationFormat>
  <Paragraphs>86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14</cp:revision>
  <dcterms:created xsi:type="dcterms:W3CDTF">2021-01-14T03:47:57Z</dcterms:created>
  <dcterms:modified xsi:type="dcterms:W3CDTF">2021-02-03T10:01:39Z</dcterms:modified>
</cp:coreProperties>
</file>