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599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8800" b="1" i="1" u="sng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106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ফুল-০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76200">
            <a:solidFill>
              <a:srgbClr val="0070C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57150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১, ২, ৩, ৪ ।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এ্যাথলেটিক -১.jpg"/>
          <p:cNvPicPr>
            <a:picLocks noChangeAspect="1"/>
          </p:cNvPicPr>
          <p:nvPr/>
        </p:nvPicPr>
        <p:blipFill>
          <a:blip r:embed="rId4"/>
          <a:srcRect l="48908" t="58400" b="9152"/>
          <a:stretch>
            <a:fillRect/>
          </a:stretch>
        </p:blipFill>
        <p:spPr>
          <a:xfrm>
            <a:off x="5715000" y="1219200"/>
            <a:ext cx="3429000" cy="2362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 descr="j m n b.jpg"/>
          <p:cNvPicPr>
            <a:picLocks noChangeAspect="1"/>
          </p:cNvPicPr>
          <p:nvPr/>
        </p:nvPicPr>
        <p:blipFill>
          <a:blip r:embed="rId5"/>
          <a:srcRect l="43478" r="8696"/>
          <a:stretch>
            <a:fillRect/>
          </a:stretch>
        </p:blipFill>
        <p:spPr>
          <a:xfrm>
            <a:off x="5715000" y="3657600"/>
            <a:ext cx="34290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8000" b="1" i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ictory 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267200" cy="5715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4724400" y="1600200"/>
            <a:ext cx="838200" cy="609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17526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35814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3505200"/>
            <a:ext cx="21336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1219200"/>
          </a:xfr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7200" b="1" i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3886200" cy="56388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, </a:t>
            </a:r>
          </a:p>
          <a:p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বিডিপি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1828800"/>
            <a:ext cx="3200400" cy="502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০৪  । 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বিডিপি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ফুল-০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19200"/>
            <a:ext cx="2133599" cy="5638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 descr="ছবি - জাহাঙ্গীর।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0"/>
            <a:ext cx="3124200" cy="1828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</a:rPr>
              <a:t>নিচের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  <a:r>
              <a:rPr lang="en-US" b="1" i="1" dirty="0" err="1" smtClean="0">
                <a:solidFill>
                  <a:srgbClr val="00B050"/>
                </a:solidFill>
              </a:rPr>
              <a:t>ছবি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  <a:r>
              <a:rPr lang="en-US" b="1" i="1" dirty="0" err="1" smtClean="0">
                <a:solidFill>
                  <a:srgbClr val="00B050"/>
                </a:solidFill>
              </a:rPr>
              <a:t>থেকে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প্রতিষ্ঠানের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কোন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br>
              <a:rPr lang="en-US" b="1" i="1" dirty="0" smtClean="0">
                <a:solidFill>
                  <a:srgbClr val="00B050"/>
                </a:solidFill>
              </a:rPr>
            </a:br>
            <a:r>
              <a:rPr lang="en-US" b="1" i="1" dirty="0" err="1" smtClean="0">
                <a:solidFill>
                  <a:srgbClr val="00B050"/>
                </a:solidFill>
              </a:rPr>
              <a:t>অনুষ্ঠানের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  <a:r>
              <a:rPr lang="en-US" b="1" i="1" dirty="0" err="1" smtClean="0">
                <a:solidFill>
                  <a:srgbClr val="00B050"/>
                </a:solidFill>
              </a:rPr>
              <a:t>প্রতি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ইঙ্গিত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  <a:r>
              <a:rPr lang="en-US" b="1" i="1" dirty="0" err="1" smtClean="0">
                <a:solidFill>
                  <a:srgbClr val="00B050"/>
                </a:solidFill>
              </a:rPr>
              <a:t>করা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হয়</a:t>
            </a:r>
            <a:r>
              <a:rPr lang="en-US" b="1" i="1" dirty="0" smtClean="0">
                <a:solidFill>
                  <a:srgbClr val="00B050"/>
                </a:solidFill>
              </a:rPr>
              <a:t>  ? 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5" name="Picture 4" descr="IMG_20200227_162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5334000" cy="541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বাৎসরিক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00227_152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3962400" cy="5410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5105400" cy="579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##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** 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অন্তঃ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আন্তঃ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যোগিতার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227_171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66800"/>
            <a:ext cx="4038600" cy="5791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5943600" cy="541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54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54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54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; 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ও </a:t>
            </a:r>
          </a:p>
          <a:p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চিত্তবিনোদন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(p .</a:t>
            </a:r>
            <a:r>
              <a:rPr lang="en-US" sz="2800" b="1" i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t.o</a:t>
            </a:r>
            <a:r>
              <a:rPr lang="en-US" sz="28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400" b="1" i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125_092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405467"/>
            <a:ext cx="3200400" cy="27855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114800"/>
            <a:ext cx="3200400" cy="2743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11430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2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 </a:t>
            </a:r>
          </a:p>
          <a:p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 )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;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নিরদেশাবলি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০২)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অন্তঃ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অন্তঃক্রীড়া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ভলিবল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০৩)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ক্রীড়া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ভলিবল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129_134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143000"/>
            <a:ext cx="2971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US" sz="115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115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5715000" cy="541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চিনহিত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pic>
        <p:nvPicPr>
          <p:cNvPr id="4" name="Picture 3" descr="ব্যায়াম-২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447800"/>
            <a:ext cx="3352800" cy="5410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4953000" cy="541020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, </a:t>
            </a:r>
          </a:p>
          <a:p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খ)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গ)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hangir   -t,n.jpg"/>
          <p:cNvPicPr>
            <a:picLocks noChangeAspect="1"/>
          </p:cNvPicPr>
          <p:nvPr/>
        </p:nvPicPr>
        <p:blipFill>
          <a:blip r:embed="rId3"/>
          <a:srcRect l="27273" t="12676" b="14084"/>
          <a:stretch>
            <a:fillRect/>
          </a:stretch>
        </p:blipFill>
        <p:spPr>
          <a:xfrm>
            <a:off x="4953000" y="1447800"/>
            <a:ext cx="4191000" cy="5410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298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শুভেচ্ছা </vt:lpstr>
      <vt:lpstr>পরিচিতি </vt:lpstr>
      <vt:lpstr>নিচের  ছবি  থেকে প্রতিষ্ঠানের কোন  অনুষ্ঠানের  প্রতি ইঙ্গিত  করা হয়  ? </vt:lpstr>
      <vt:lpstr>পাঠ ঘোষণা  </vt:lpstr>
      <vt:lpstr>শিখনফল </vt:lpstr>
      <vt:lpstr>কার্যক্রম  উপস্থাপন </vt:lpstr>
      <vt:lpstr>শারীরিক কর্মসূচি নিয়ে  আলোচনা </vt:lpstr>
      <vt:lpstr>মুল্যায়ন </vt:lpstr>
      <vt:lpstr>দলীয় কাজ </vt:lpstr>
      <vt:lpstr>বাড়ীর 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RAFAT COMPUTER</dc:creator>
  <cp:lastModifiedBy>RAFAT COMPUTER</cp:lastModifiedBy>
  <cp:revision>83</cp:revision>
  <dcterms:created xsi:type="dcterms:W3CDTF">2006-08-16T00:00:00Z</dcterms:created>
  <dcterms:modified xsi:type="dcterms:W3CDTF">2021-02-02T06:56:53Z</dcterms:modified>
</cp:coreProperties>
</file>