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301" r:id="rId6"/>
    <p:sldId id="261" r:id="rId7"/>
    <p:sldId id="302" r:id="rId8"/>
    <p:sldId id="303" r:id="rId9"/>
    <p:sldId id="277" r:id="rId10"/>
    <p:sldId id="266" r:id="rId11"/>
    <p:sldId id="278" r:id="rId12"/>
    <p:sldId id="279" r:id="rId13"/>
    <p:sldId id="296" r:id="rId14"/>
    <p:sldId id="297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BC920-49EE-475F-BDC6-BB0D47AFDD98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92F2-065D-4B03-9760-0ED66F9D3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7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smebrahim1982@gmail.com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92F2-065D-4B03-9760-0ED66F9D33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t="-13000" r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829F-CD2D-462B-8ED2-76EAD033C22C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n.wikipedia.org/wiki/%E0%A6%AE%E0%A7%81%E0%A6%B9%E0%A6%BE%E0%A6%AE%E0%A7%8D%E0%A6%AE%E0%A6%BE%E0%A6%A6" TargetMode="External"/><Relationship Id="rId2" Type="http://schemas.openxmlformats.org/officeDocument/2006/relationships/hyperlink" Target="http://bn.wikipedia.org/wiki/%E0%A6%AE%E0%A6%BE%E0%A6%95%E0%A7%8D%E0%A6%95%E0%A7%80_%E0%A6%B8%E0%A7%82%E0%A6%B0%E0%A6%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n.wikipedia.org/wiki/%E0%A6%9A%E0%A6%BF%E0%A6%A4%E0%A7%8D%E0%A6%B0:FirstSurahKora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09600"/>
            <a:ext cx="7924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আস্‌সালাম</a:t>
            </a:r>
            <a:r>
              <a:rPr lang="en-US" sz="80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আলাইকুম</a:t>
            </a:r>
            <a:endParaRPr lang="en-US" sz="8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42626"/>
            <a:ext cx="7107382" cy="48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7700" y="3343989"/>
            <a:ext cx="7924800" cy="2554545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এটি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মুহাম্মাদ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সাল্লাল্লাহু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আলাইহি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ওয়া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সাল্লামের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নবুওয়াত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লাভের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একেবারেই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প্রথম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যুগের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সূরা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বরং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হাদীসের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নির্ভরযোগ্য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বর্ণনা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জানা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এটিই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মুহাম্মাদ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সাল্লাল্লাহু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আলাইহি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ওয়া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সাল্লামের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ওপর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নাযিলকৃত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প্রথম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পূর্ণাঙ্গ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সূরা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838200"/>
            <a:ext cx="5562600" cy="64633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নাযিল</a:t>
            </a:r>
            <a:r>
              <a:rPr lang="en-US" sz="3600" b="1" dirty="0"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হওয়ার</a:t>
            </a:r>
            <a:r>
              <a:rPr lang="en-US" sz="3600" b="1" dirty="0" smtClean="0"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সময়-কাল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70458"/>
              </p:ext>
            </p:extLst>
          </p:nvPr>
        </p:nvGraphicFramePr>
        <p:xfrm>
          <a:off x="457200" y="1014412"/>
          <a:ext cx="8229600" cy="547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921"/>
                <a:gridCol w="5766679"/>
              </a:tblGrid>
              <a:tr h="495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নাম</a:t>
                      </a:r>
                      <a:endParaRPr lang="en-US" sz="28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আল</a:t>
                      </a:r>
                      <a:r>
                        <a:rPr lang="en-US" sz="28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ফাতিহা</a:t>
                      </a:r>
                      <a:endParaRPr lang="en-US" sz="28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/>
                </a:tc>
              </a:tr>
              <a:tr h="365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শ্রেণী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2" tooltip="মাক্কী সূরা"/>
                        </a:rPr>
                        <a:t>মাক্কী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  <a:tr h="1137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অন্য</a:t>
                      </a:r>
                      <a:r>
                        <a:rPr lang="en-US" sz="28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নাম</a:t>
                      </a:r>
                      <a:endParaRPr lang="en-US" sz="28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উম্মুল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কিতাব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উম্মুল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কুরআন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, The Key,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সূরা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আল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হামদ্</a:t>
                      </a: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‌,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সূরাতুস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সালাত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সুরাতুম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শিফা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সুরাতুদ্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‌ </a:t>
                      </a:r>
                      <a:r>
                        <a:rPr lang="en-US" sz="2400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দোয়া</a:t>
                      </a:r>
                      <a:r>
                        <a:rPr lang="en-US" sz="2400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endParaRPr lang="en-US" sz="24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cs typeface="Shonar Bangla" panose="020B0502040204020203" pitchFamily="34" charset="0"/>
                      </a:endParaRPr>
                    </a:p>
                  </a:txBody>
                  <a:tcPr/>
                </a:tc>
              </a:tr>
              <a:tr h="714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অবতীর্ণ</a:t>
                      </a:r>
                      <a:r>
                        <a:rPr lang="en-US" sz="2400" b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হওয়ার</a:t>
                      </a:r>
                      <a:r>
                        <a:rPr lang="en-US" sz="2400" b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সময়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3" tooltip="মুহাম্মাদ"/>
                        </a:rPr>
                        <a:t>হযরত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3" tooltip="মুহাম্মাদ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3" tooltip="মুহাম্মাদ"/>
                        </a:rPr>
                        <a:t>মোহাম্মদ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3" tooltip="মুহাম্মাদ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3" tooltip="মুহাম্মাদ"/>
                        </a:rPr>
                        <a:t>সাঃ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  <a:hlinkClick r:id="rId3" tooltip="মুহাম্মাদ"/>
                        </a:rPr>
                        <a:t>)</a:t>
                      </a: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এর</a:t>
                      </a: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প্রারম্ভিক</a:t>
                      </a: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বছর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  <a:tr h="365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সূরার</a:t>
                      </a:r>
                      <a:r>
                        <a:rPr lang="en-US" sz="2400" b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ক্রম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১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  <a:tr h="365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আয়াতের</a:t>
                      </a:r>
                      <a:r>
                        <a:rPr lang="en-US" sz="2400" b="1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সংখ্যা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৭ 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  <a:tr h="365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রুকুর</a:t>
                      </a:r>
                      <a:r>
                        <a:rPr lang="en-US" sz="2400" b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সংখ্যা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১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  <a:tr h="365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সিজদাহ্‌র</a:t>
                      </a:r>
                      <a:r>
                        <a:rPr lang="en-US" sz="2400" b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সংখ্যা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নেই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  <a:tr h="106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আলোচ্য</a:t>
                      </a:r>
                      <a:r>
                        <a:rPr lang="en-US" sz="2400" b="1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বিষয়</a:t>
                      </a:r>
                      <a:r>
                        <a:rPr lang="en-US" sz="2400" b="1" baseline="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৩টি 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১। </a:t>
                      </a:r>
                      <a:r>
                        <a:rPr lang="en-US" sz="2400" i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আল্লাহ্‌র</a:t>
                      </a:r>
                      <a:r>
                        <a:rPr lang="en-US" sz="2400" i="1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i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প্রশংসা</a:t>
                      </a:r>
                      <a:r>
                        <a:rPr lang="en-US" sz="2400" i="1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২। </a:t>
                      </a:r>
                      <a:r>
                        <a:rPr lang="en-US" sz="2400" i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সৃষ্টিকর্তা</a:t>
                      </a:r>
                      <a:r>
                        <a:rPr lang="en-US" sz="2400" i="1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i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ও </a:t>
                      </a:r>
                      <a:r>
                        <a:rPr lang="en-US" sz="2400" i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সৃষ্টির</a:t>
                      </a:r>
                      <a:r>
                        <a:rPr lang="en-US" sz="2400" i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i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মধ্যে</a:t>
                      </a:r>
                      <a:r>
                        <a:rPr lang="en-US" sz="2400" i="1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i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সম্পর্ক</a:t>
                      </a: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/>
                      </a:r>
                      <a:b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</a:br>
                      <a:r>
                        <a:rPr lang="en-US" sz="2400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৩। </a:t>
                      </a:r>
                      <a:r>
                        <a:rPr lang="en-US" sz="2400" i="1" dirty="0" err="1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মানবজাতির</a:t>
                      </a:r>
                      <a:r>
                        <a:rPr lang="en-US" sz="2400" i="1" dirty="0" smtClean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en-US" sz="2400" i="1" dirty="0" err="1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প্রার্থনা</a:t>
                      </a:r>
                      <a:r>
                        <a:rPr lang="en-US" sz="2400" dirty="0">
                          <a:effectLst>
                            <a:outerShdw blurRad="50800" dist="50800" dir="5400000" algn="ctr" rotWithShape="0">
                              <a:srgbClr val="00B0F0"/>
                            </a:outerShdw>
                          </a:effectLst>
                          <a:latin typeface="Shonar Bangla" panose="020B0502040204020203" pitchFamily="34" charset="0"/>
                          <a:ea typeface="Times New Roman"/>
                          <a:cs typeface="Shonar Bangla" panose="020B0502040204020203" pitchFamily="34" charset="0"/>
                        </a:rPr>
                        <a:t>: </a:t>
                      </a:r>
                      <a:endParaRPr lang="en-US" sz="2000" dirty="0">
                        <a:effectLst>
                          <a:outerShdw blurRad="50800" dist="50800" dir="5400000" algn="ctr" rotWithShape="0">
                            <a:srgbClr val="00B0F0"/>
                          </a:outerShdw>
                        </a:effectLst>
                        <a:latin typeface="Shonar Bangla" panose="020B0502040204020203" pitchFamily="34" charset="0"/>
                        <a:ea typeface="Times New Roman"/>
                        <a:cs typeface="Shonar Bangla" panose="020B0502040204020203" pitchFamily="34" charset="0"/>
                      </a:endParaRPr>
                    </a:p>
                  </a:txBody>
                  <a:tcPr marL="7910" marR="7910" marT="7910" marB="791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04800"/>
            <a:ext cx="48768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sz="36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নজরে</a:t>
            </a:r>
            <a:r>
              <a:rPr lang="en-US" sz="36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সূরা</a:t>
            </a:r>
            <a:r>
              <a:rPr lang="en-US" sz="36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ফাতি</a:t>
            </a:r>
            <a:r>
              <a:rPr lang="en-US" sz="36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হা</a:t>
            </a:r>
            <a:r>
              <a:rPr lang="en-US" sz="36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51131"/>
            <a:ext cx="8305800" cy="5525869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990600"/>
            <a:ext cx="4953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33CC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জোড়ায়</a:t>
            </a:r>
            <a:r>
              <a:rPr lang="en-US" sz="6600" dirty="0" smtClean="0">
                <a:solidFill>
                  <a:srgbClr val="FF33CC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>
                <a:solidFill>
                  <a:srgbClr val="FF33CC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US" sz="1400" dirty="0">
              <a:solidFill>
                <a:srgbClr val="FF33CC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8229600" cy="14465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সূরা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ফাতিহাকে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কেন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উম্মুল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কুরআন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বলা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4400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 </a:t>
            </a:r>
            <a:endParaRPr lang="en-US" sz="4400" dirty="0">
              <a:solidFill>
                <a:srgbClr val="FFFF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 descr="E:\MOTIAR\D,contennt Picture 2\pai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1"/>
            <a:ext cx="2057400" cy="1905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701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Callout 2"/>
          <p:cNvSpPr/>
          <p:nvPr/>
        </p:nvSpPr>
        <p:spPr>
          <a:xfrm>
            <a:off x="502227" y="385925"/>
            <a:ext cx="3733800" cy="2362200"/>
          </a:xfrm>
          <a:prstGeom prst="quadArrow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সুরা আল ফাতিহা কখন নাযিল হয়?</a:t>
            </a:r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4800600" y="4114800"/>
            <a:ext cx="3733800" cy="2362200"/>
          </a:xfrm>
          <a:prstGeom prst="quadArrowCallout">
            <a:avLst/>
          </a:prstGeom>
          <a:solidFill>
            <a:schemeClr val="accent4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সুরা ফাতিহার আয়াত সংখ্যা কত?</a:t>
            </a:r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502227" y="4204855"/>
            <a:ext cx="3733800" cy="2362200"/>
          </a:xfrm>
          <a:prstGeom prst="quadArrow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সূরা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ফাতিহার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অর্থ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2886670"/>
            <a:ext cx="3200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76355" y="359677"/>
            <a:ext cx="4114800" cy="2667000"/>
            <a:chOff x="4776355" y="233525"/>
            <a:chExt cx="4114800" cy="2667000"/>
          </a:xfrm>
        </p:grpSpPr>
        <p:sp>
          <p:nvSpPr>
            <p:cNvPr id="2" name="Sun 1"/>
            <p:cNvSpPr/>
            <p:nvPr/>
          </p:nvSpPr>
          <p:spPr>
            <a:xfrm>
              <a:off x="4776355" y="233525"/>
              <a:ext cx="4114800" cy="2667000"/>
            </a:xfrm>
            <a:prstGeom prst="sun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1023257"/>
              <a:ext cx="1752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bn-BD" sz="20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সুরা ফাতিহার নামকরণ হয় কিভাবে?</a:t>
              </a:r>
              <a:endParaRPr lang="bn-BD" sz="2000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21938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877667"/>
            <a:ext cx="4876800" cy="101566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</a:t>
            </a:r>
            <a:endParaRPr lang="en-US" sz="60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13937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909" y="2957513"/>
            <a:ext cx="8001000" cy="212365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সুরা আল ফাতিহার ৫টি নাম ও নামকরণ লেখে আনবে । </a:t>
            </a:r>
            <a:endParaRPr lang="en-US" sz="66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:\MOTIAR\D,contennt Picture 2\222222222222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048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মা'আস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সালাম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609600"/>
            <a:ext cx="3325978" cy="54668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28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শ্রে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ণি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 </a:t>
            </a:r>
            <a:r>
              <a:rPr lang="bn-BD" sz="2400" b="1" dirty="0" smtClean="0">
                <a:ln/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ষষ্ঠ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বিষয়</a:t>
            </a:r>
            <a:r>
              <a:rPr kumimoji="0" lang="en-US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  <a:r>
              <a:rPr kumimoji="0" lang="bn-BD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n/>
                <a:solidFill>
                  <a:srgbClr val="0099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কোরআন মাজিদ </a:t>
            </a:r>
            <a:endParaRPr lang="en-US" b="1" noProof="0" dirty="0" smtClean="0">
              <a:ln/>
              <a:solidFill>
                <a:srgbClr val="0099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 :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Shonar Bangla" panose="020B0502040204020203" pitchFamily="34" charset="0"/>
                <a:cs typeface="Shonar Bangla" panose="020B0502040204020203" pitchFamily="34" charset="0"/>
              </a:rPr>
              <a:t>তৃতীয়</a:t>
            </a:r>
            <a:endParaRPr kumimoji="0" lang="en-US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n/>
                <a:solidFill>
                  <a:srgbClr val="FF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2400" b="1" dirty="0" smtClean="0">
                <a:ln/>
                <a:solidFill>
                  <a:srgbClr val="FF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: ০৫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n/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r>
              <a:rPr lang="en-US" sz="2400" b="1" dirty="0" smtClean="0">
                <a:ln/>
                <a:latin typeface="Shonar Bangla" panose="020B0502040204020203" pitchFamily="34" charset="0"/>
                <a:cs typeface="Shonar Bangla" panose="020B0502040204020203" pitchFamily="34" charset="0"/>
              </a:rPr>
              <a:t>: ৫০ </a:t>
            </a:r>
            <a:r>
              <a:rPr lang="en-US" sz="2400" b="1" dirty="0" err="1" smtClean="0">
                <a:ln/>
                <a:latin typeface="Shonar Bangla" panose="020B0502040204020203" pitchFamily="34" charset="0"/>
                <a:cs typeface="Shonar Bangla" panose="020B0502040204020203" pitchFamily="34" charset="0"/>
              </a:rPr>
              <a:t>মিনিট</a:t>
            </a:r>
            <a:endParaRPr lang="en-US" sz="2400" b="1" dirty="0" smtClean="0">
              <a:ln/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n/>
                <a:solidFill>
                  <a:srgbClr val="0033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তারিখ</a:t>
            </a:r>
            <a:r>
              <a:rPr lang="en-US" sz="2400" b="1" dirty="0" smtClean="0">
                <a:ln/>
                <a:solidFill>
                  <a:srgbClr val="0033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 </a:t>
            </a:r>
            <a:r>
              <a:rPr lang="en-US" sz="2400" b="1" dirty="0" smtClean="0">
                <a:ln/>
                <a:solidFill>
                  <a:srgbClr val="0033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০৩/০২/২১</a:t>
            </a:r>
            <a:r>
              <a:rPr lang="bn-BD" sz="2400" b="1" dirty="0" smtClean="0">
                <a:ln/>
                <a:solidFill>
                  <a:srgbClr val="0033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ইং</a:t>
            </a: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u="sng" dirty="0" smtClean="0">
              <a:ln/>
              <a:solidFill>
                <a:srgbClr val="4F032E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u="sng" dirty="0" smtClean="0">
              <a:ln/>
              <a:solidFill>
                <a:srgbClr val="4F032E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" y="6248400"/>
            <a:ext cx="8991600" cy="4455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555423"/>
            <a:ext cx="3227882" cy="5486400"/>
            <a:chOff x="1115518" y="609600"/>
            <a:chExt cx="3227882" cy="5486400"/>
          </a:xfrm>
        </p:grpSpPr>
        <p:sp>
          <p:nvSpPr>
            <p:cNvPr id="2" name="Content Placeholder 10"/>
            <p:cNvSpPr txBox="1">
              <a:spLocks/>
            </p:cNvSpPr>
            <p:nvPr/>
          </p:nvSpPr>
          <p:spPr>
            <a:xfrm>
              <a:off x="1115518" y="609600"/>
              <a:ext cx="3227882" cy="54864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36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শিক্ষক</a:t>
              </a:r>
              <a:endPara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 smtClean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9538" y="3581400"/>
              <a:ext cx="309984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মোঃইব্রাহিম সেক</a:t>
              </a:r>
              <a:endParaRPr lang="bn-BD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2000" b="1" dirty="0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সহ সুপার</a:t>
              </a:r>
              <a:endParaRPr lang="bn-BD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en-US" sz="1400" b="1" dirty="0" err="1" smtClean="0">
                  <a:solidFill>
                    <a:srgbClr val="00B05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মঙ্গ</a:t>
              </a:r>
              <a:r>
                <a:rPr lang="bn-BD" sz="1400" b="1" dirty="0" smtClean="0">
                  <a:solidFill>
                    <a:srgbClr val="00B05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লপুর </a:t>
              </a:r>
              <a:r>
                <a:rPr lang="bn-BD" sz="1400" b="1" dirty="0" smtClean="0">
                  <a:solidFill>
                    <a:srgbClr val="00B05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মহিলা দাখিল মাদ্‌রাসা</a:t>
              </a:r>
              <a:endParaRPr lang="en-US" sz="1400" b="1" dirty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14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গোয়ালন্দ,রাজবাড়ী।</a:t>
              </a:r>
            </a:p>
            <a:p>
              <a:pPr algn="ctr"/>
              <a:r>
                <a:rPr lang="bn-BD" sz="14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মোবাঃ ০১৭৯৯৫৩৭২৮৫ </a:t>
              </a:r>
              <a:endParaRPr lang="en-US" sz="1400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059" y="1143000"/>
              <a:ext cx="2844800" cy="2133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2.gstatic.com/images?q=tbn:ANd9GcSYMXa_N040IWyoaijxn0g4i50sfsIhCaWq1i_heVA4JdDGE-0&amp;t=1&amp;usg=__2Tc_QSMk7BVDw_ZpIzIG6oH3BE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06261"/>
            <a:ext cx="7102562" cy="5655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06761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rstSurahKora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06582"/>
            <a:ext cx="7391399" cy="546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50505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</a:rPr>
              <a:t>সুরা আল ফাতিহা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0143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32164" y="914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6600" u="sng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133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১/ শুদ্ধ তেলাওয়াত করতে পারবে । 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২/ শব্দার্থ বলতে পারবে ।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৩/ নামকরণ ও নাযিলের সময় কাল বর্ননা করতে পারবে।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5438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7142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740" y="830997"/>
            <a:ext cx="72410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সূরা</a:t>
            </a:r>
            <a:r>
              <a:rPr lang="en-US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ফাতিহার</a:t>
            </a:r>
            <a:r>
              <a:rPr lang="en-US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তেল</a:t>
            </a:r>
            <a:r>
              <a:rPr lang="bn-BD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ওয়াত</a:t>
            </a:r>
            <a:r>
              <a:rPr lang="en-US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2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তরজমা</a:t>
            </a:r>
            <a:r>
              <a:rPr lang="en-US" sz="32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  <a:endParaRPr lang="bn-BD" sz="3200" b="1" u="sng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71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946" y="2836878"/>
            <a:ext cx="2362200" cy="13234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ea typeface="Times New Roman"/>
                <a:cs typeface="NikoshBAN" pitchFamily="2" charset="0"/>
              </a:rPr>
              <a:t>الْحَمْدُ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555691"/>
            <a:ext cx="5029200" cy="13234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dirty="0" err="1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যাবতীয়</a:t>
            </a:r>
            <a:r>
              <a:rPr lang="en-US" sz="8000" dirty="0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 </a:t>
            </a:r>
            <a:r>
              <a:rPr lang="en-US" sz="8000" dirty="0" err="1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প্রশংসা</a:t>
            </a:r>
            <a:r>
              <a:rPr lang="en-US" sz="8000" dirty="0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 </a:t>
            </a:r>
            <a:endParaRPr lang="en-US" sz="8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900" y="2971800"/>
            <a:ext cx="2286000" cy="132343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ea typeface="Times New Roman"/>
                <a:cs typeface="NikoshBAN" pitchFamily="2" charset="0"/>
              </a:rPr>
              <a:t>رَبّ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1447800" y="4876800"/>
            <a:ext cx="152400" cy="76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8900" y="4987491"/>
            <a:ext cx="4114800" cy="132343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রব</a:t>
            </a:r>
            <a:endParaRPr lang="en-US" sz="8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1973" y="2836880"/>
            <a:ext cx="2841016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ea typeface="Times New Roman"/>
                <a:cs typeface="NikoshBAN" pitchFamily="2" charset="0"/>
              </a:rPr>
              <a:t>الْعَالَمِينَ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1027" y="4876800"/>
            <a:ext cx="51816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dirty="0" err="1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সকল</a:t>
            </a:r>
            <a:r>
              <a:rPr lang="en-US" sz="8000" dirty="0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 </a:t>
            </a:r>
            <a:r>
              <a:rPr lang="en-US" sz="8000" dirty="0" err="1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সৃষ্টি</a:t>
            </a:r>
            <a:r>
              <a:rPr lang="en-US" sz="8000" dirty="0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 </a:t>
            </a:r>
            <a:r>
              <a:rPr lang="en-US" sz="8000" dirty="0" err="1" smtClean="0">
                <a:latin typeface="Shonar Bangla" panose="020B0502040204020203" pitchFamily="34" charset="0"/>
                <a:ea typeface="Times New Roman"/>
                <a:cs typeface="Shonar Bangla" panose="020B0502040204020203" pitchFamily="34" charset="0"/>
              </a:rPr>
              <a:t>জগত</a:t>
            </a:r>
            <a:endParaRPr lang="en-US" sz="8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9018" y="2836879"/>
            <a:ext cx="3581400" cy="132343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المَغضُوبِ</a:t>
            </a:r>
            <a:endParaRPr lang="en-US" sz="8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0127" y="5303360"/>
            <a:ext cx="4343400" cy="1107996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ক্রোধে</a:t>
            </a:r>
            <a:r>
              <a:rPr lang="en-US" sz="6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নিপতিত</a:t>
            </a:r>
            <a:endParaRPr lang="en-US" sz="6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762000"/>
            <a:ext cx="4953000" cy="707886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শব্দার্থ</a:t>
            </a:r>
            <a:r>
              <a:rPr lang="en-US" sz="40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(</a:t>
            </a:r>
            <a:r>
              <a:rPr lang="en-US" sz="40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শব্দ</a:t>
            </a:r>
            <a:r>
              <a:rPr lang="en-US" sz="40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অর্থ</a:t>
            </a:r>
            <a:r>
              <a:rPr lang="en-US" sz="40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371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6172200"/>
          </a:xfrm>
          <a:prstGeom prst="rect">
            <a:avLst/>
          </a:prstGeom>
          <a:noFill/>
          <a:ln w="1270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2727067"/>
            <a:ext cx="7924800" cy="3046988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সূরার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বিষয়বস্তুর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সামঞ্জস্য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রেখেই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এর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এই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নামকরণ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হয়েছে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ফাতিহা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অর্থ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হল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ভূমিকা,মুখবন্ধ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,  </a:t>
            </a:r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দ্বার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উম্নোচনকারী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বক্তব্য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শুরু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।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সাহায্যে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কোন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বিষয়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গ্রন্থ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জিনিসের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উদ্বোধন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হয়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তাকে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ফাতিহা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বলা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 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838200"/>
            <a:ext cx="3581400" cy="1015663"/>
          </a:xfrm>
          <a:prstGeom prst="rect">
            <a:avLst/>
          </a:prstGeom>
          <a:solidFill>
            <a:srgbClr val="FFCC66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নামকরণ</a:t>
            </a:r>
            <a:r>
              <a:rPr lang="en-US" sz="6000" b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nar Bangla" panose="020B0502040204020203" pitchFamily="34" charset="0"/>
                <a:ea typeface="Times New Roman" pitchFamily="18" charset="0"/>
                <a:cs typeface="Shonar Bangla" panose="020B0502040204020203" pitchFamily="34" charset="0"/>
              </a:rPr>
              <a:t>:</a:t>
            </a:r>
            <a:endParaRPr kumimoji="0" lang="en-US" sz="2400" b="1" i="0" u="none" strike="noStrike" normalizeH="0" baseline="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300</Words>
  <Application>Microsoft Office PowerPoint</Application>
  <PresentationFormat>On-screen Show (4:3)</PresentationFormat>
  <Paragraphs>68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Shonar Bangla</vt:lpstr>
      <vt:lpstr>Times New Roman</vt:lpstr>
      <vt:lpstr>Vrinda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ASUS-PC</cp:lastModifiedBy>
  <cp:revision>103</cp:revision>
  <dcterms:created xsi:type="dcterms:W3CDTF">2015-04-30T01:26:10Z</dcterms:created>
  <dcterms:modified xsi:type="dcterms:W3CDTF">2021-02-03T11:11:51Z</dcterms:modified>
</cp:coreProperties>
</file>