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7" r:id="rId4"/>
    <p:sldId id="306" r:id="rId5"/>
    <p:sldId id="308" r:id="rId6"/>
    <p:sldId id="309" r:id="rId7"/>
    <p:sldId id="312" r:id="rId8"/>
    <p:sldId id="310" r:id="rId9"/>
    <p:sldId id="3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 snapToGrid="0">
      <p:cViewPr varScale="1">
        <p:scale>
          <a:sx n="70" d="100"/>
          <a:sy n="70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4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4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8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4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2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4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3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2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9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6127F-9F0A-4129-91D9-D7BF704031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6974F-C52D-4A59-ABA5-04309CB1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3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7100" y="491319"/>
            <a:ext cx="5920364" cy="92333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/>
              <a:t>Welcome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407" y="2079354"/>
            <a:ext cx="6455749" cy="403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3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3" y="528901"/>
            <a:ext cx="11232107" cy="5170646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the teacher:</a:t>
            </a:r>
          </a:p>
          <a:p>
            <a:r>
              <a:rPr lang="en-US" sz="6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Name:  </a:t>
            </a:r>
            <a:r>
              <a:rPr lang="en-US" sz="6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Hasibur</a:t>
            </a:r>
            <a:r>
              <a:rPr lang="en-US" sz="6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Rahman </a:t>
            </a:r>
            <a:endParaRPr lang="en-US" sz="6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Designation :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 teacher</a:t>
            </a:r>
          </a:p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name 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:Madhya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dhadda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govt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primary school</a:t>
            </a:r>
          </a:p>
        </p:txBody>
      </p:sp>
    </p:spTree>
    <p:extLst>
      <p:ext uri="{BB962C8B-B14F-4D97-AF65-F5344CB8AC3E}">
        <p14:creationId xmlns:p14="http://schemas.microsoft.com/office/powerpoint/2010/main" val="7007708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2573" y="675248"/>
            <a:ext cx="9189409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the lesson: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: Five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: 7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: 7.1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Title : </a:t>
            </a:r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Eat </a:t>
            </a:r>
            <a:r>
              <a:rPr lang="en-US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Healthy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Healthy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Time : 35 minutes</a:t>
            </a:r>
          </a:p>
        </p:txBody>
      </p:sp>
    </p:spTree>
    <p:extLst>
      <p:ext uri="{BB962C8B-B14F-4D97-AF65-F5344CB8AC3E}">
        <p14:creationId xmlns:p14="http://schemas.microsoft.com/office/powerpoint/2010/main" val="412430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609" y="755904"/>
            <a:ext cx="11924364" cy="4708981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outcomes:</a:t>
            </a:r>
            <a:endParaRPr lang="en-US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3.1.1Uderstand questions asked by the teacher about them.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1.1 .Take part in conversations appropriate topics.</a:t>
            </a:r>
          </a:p>
        </p:txBody>
      </p:sp>
    </p:spTree>
    <p:extLst>
      <p:ext uri="{BB962C8B-B14F-4D97-AF65-F5344CB8AC3E}">
        <p14:creationId xmlns:p14="http://schemas.microsoft.com/office/powerpoint/2010/main" val="156979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630" y="443236"/>
            <a:ext cx="5387927" cy="1097281"/>
          </a:xfrm>
          <a:prstGeom prst="rect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enjoy a 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6096" y="2456597"/>
            <a:ext cx="7942997" cy="2442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morning song.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4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304" y="1593163"/>
            <a:ext cx="2435153" cy="17761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84" y="1531501"/>
            <a:ext cx="2260210" cy="1723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921" y="1593164"/>
            <a:ext cx="1990725" cy="180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110" y="1367526"/>
            <a:ext cx="2466975" cy="2177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25501" y="243868"/>
            <a:ext cx="5523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Look at the pictures and say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3948" y="4621876"/>
            <a:ext cx="6134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is the name of the pictures?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75" y="3599575"/>
            <a:ext cx="1817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mango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81080" y="3609311"/>
            <a:ext cx="211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carrot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64870" y="3609312"/>
            <a:ext cx="2211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bread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92359" y="3484174"/>
            <a:ext cx="1343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orange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15131" y="5844748"/>
            <a:ext cx="6912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Now try to answer to the picture name.</a:t>
            </a:r>
          </a:p>
        </p:txBody>
      </p:sp>
    </p:spTree>
    <p:extLst>
      <p:ext uri="{BB962C8B-B14F-4D97-AF65-F5344CB8AC3E}">
        <p14:creationId xmlns:p14="http://schemas.microsoft.com/office/powerpoint/2010/main" val="218695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4431" y="755904"/>
            <a:ext cx="7091013" cy="1015663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Evaluation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898" y="2583066"/>
            <a:ext cx="1119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a. Are all the foods you like good for health?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502" y="4521710"/>
            <a:ext cx="11095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b. Which foods can keep you healthy?</a:t>
            </a:r>
          </a:p>
        </p:txBody>
      </p:sp>
    </p:spTree>
    <p:extLst>
      <p:ext uri="{BB962C8B-B14F-4D97-AF65-F5344CB8AC3E}">
        <p14:creationId xmlns:p14="http://schemas.microsoft.com/office/powerpoint/2010/main" val="420722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1440" y="354476"/>
            <a:ext cx="6752492" cy="70788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Home Task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87" y="1514474"/>
            <a:ext cx="2646598" cy="20202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708" y="1514474"/>
            <a:ext cx="2337199" cy="2020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656" y="1379573"/>
            <a:ext cx="2705100" cy="21551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1" y="4877079"/>
            <a:ext cx="9539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What is the name of the picture?</a:t>
            </a:r>
          </a:p>
        </p:txBody>
      </p:sp>
    </p:spTree>
    <p:extLst>
      <p:ext uri="{BB962C8B-B14F-4D97-AF65-F5344CB8AC3E}">
        <p14:creationId xmlns:p14="http://schemas.microsoft.com/office/powerpoint/2010/main" val="241109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512" y="268546"/>
            <a:ext cx="5162843" cy="1107996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/>
              <a:t>Thanks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236" y="2080557"/>
            <a:ext cx="5319372" cy="37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0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142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computer market</cp:lastModifiedBy>
  <cp:revision>55</cp:revision>
  <dcterms:created xsi:type="dcterms:W3CDTF">2018-02-15T23:20:56Z</dcterms:created>
  <dcterms:modified xsi:type="dcterms:W3CDTF">2021-02-03T14:22:37Z</dcterms:modified>
</cp:coreProperties>
</file>