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57" r:id="rId6"/>
    <p:sldId id="261" r:id="rId7"/>
    <p:sldId id="263" r:id="rId8"/>
    <p:sldId id="262" r:id="rId9"/>
    <p:sldId id="264" r:id="rId10"/>
    <p:sldId id="265" r:id="rId11"/>
    <p:sldId id="267" r:id="rId12"/>
    <p:sldId id="268" r:id="rId13"/>
    <p:sldId id="266" r:id="rId14"/>
    <p:sldId id="269" r:id="rId15"/>
    <p:sldId id="270" r:id="rId16"/>
    <p:sldId id="271" r:id="rId17"/>
    <p:sldId id="272" r:id="rId18"/>
    <p:sldId id="274" r:id="rId19"/>
    <p:sldId id="273" r:id="rId20"/>
    <p:sldId id="275" r:id="rId21"/>
    <p:sldId id="276" r:id="rId22"/>
    <p:sldId id="278" r:id="rId23"/>
    <p:sldId id="279" r:id="rId24"/>
    <p:sldId id="280" r:id="rId25"/>
    <p:sldId id="27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ice-flowers-vector-6561718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9143999" cy="5715000"/>
          </a:xfrm>
          <a:prstGeom prst="rect">
            <a:avLst/>
          </a:prstGeom>
        </p:spPr>
      </p:pic>
      <p:sp>
        <p:nvSpPr>
          <p:cNvPr id="3" name="Snip Diagonal Corner Rectangle 2"/>
          <p:cNvSpPr/>
          <p:nvPr/>
        </p:nvSpPr>
        <p:spPr>
          <a:xfrm>
            <a:off x="1066800" y="76200"/>
            <a:ext cx="6934200" cy="1143000"/>
          </a:xfrm>
          <a:prstGeom prst="snip2Diag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1000" y="457200"/>
            <a:ext cx="8305800" cy="59436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চারপাশে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অদৃশ্য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অসংখ্য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জীবাণু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ছড়িয়ে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জীবাণু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দূষিত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দূষিত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খেলে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রোগজীবাণু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শরীরে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ময়লা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হাতে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চোখ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ঘষলে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অপরিষ্কার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মুখে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দিলেও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জীবাণু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দেহে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ঢুকতে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ভিতরে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জীবাণু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সংখ্যায়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অসুস্থ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743200" y="76200"/>
            <a:ext cx="3505200" cy="9906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33400" y="1371600"/>
            <a:ext cx="8077200" cy="32766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রোগের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just"/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অসুখ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বাঁচার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৩টি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অভ্যাস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just"/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জীবাণু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beautiful_small_flowers_vector_1_1558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5257800"/>
            <a:ext cx="1447800" cy="1096277"/>
          </a:xfrm>
          <a:prstGeom prst="rect">
            <a:avLst/>
          </a:prstGeom>
        </p:spPr>
      </p:pic>
      <p:pic>
        <p:nvPicPr>
          <p:cNvPr id="5" name="Picture 4" descr="beautiful_small_flowers_vector_1_1558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400" y="5304523"/>
            <a:ext cx="1447800" cy="1096277"/>
          </a:xfrm>
          <a:prstGeom prst="rect">
            <a:avLst/>
          </a:prstGeom>
        </p:spPr>
      </p:pic>
      <p:pic>
        <p:nvPicPr>
          <p:cNvPr id="6" name="Picture 5" descr="beautiful_small_flowers_vector_1_1558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200" y="5257800"/>
            <a:ext cx="1447800" cy="1096277"/>
          </a:xfrm>
          <a:prstGeom prst="rect">
            <a:avLst/>
          </a:prstGeom>
        </p:spPr>
      </p:pic>
      <p:pic>
        <p:nvPicPr>
          <p:cNvPr id="7" name="Picture 6" descr="beautiful_small_flowers_vector_1_1558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96200" y="5181600"/>
            <a:ext cx="1447800" cy="1096277"/>
          </a:xfrm>
          <a:prstGeom prst="rect">
            <a:avLst/>
          </a:prstGeom>
        </p:spPr>
      </p:pic>
      <p:pic>
        <p:nvPicPr>
          <p:cNvPr id="8" name="Picture 7" descr="beautiful_small_flowers_vector_1_1558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6200" y="5223804"/>
            <a:ext cx="1447800" cy="1096277"/>
          </a:xfrm>
          <a:prstGeom prst="rect">
            <a:avLst/>
          </a:prstGeom>
        </p:spPr>
      </p:pic>
      <p:pic>
        <p:nvPicPr>
          <p:cNvPr id="9" name="Picture 8" descr="beautiful_small_flowers_vector_1_1558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47800" cy="1096277"/>
          </a:xfrm>
          <a:prstGeom prst="rect">
            <a:avLst/>
          </a:prstGeom>
        </p:spPr>
      </p:pic>
      <p:pic>
        <p:nvPicPr>
          <p:cNvPr id="10" name="Picture 9" descr="beautiful_small_flowers_vector_1_1558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96200" y="0"/>
            <a:ext cx="1447800" cy="10962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743200" y="76200"/>
            <a:ext cx="3505200" cy="9906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33400" y="1371600"/>
            <a:ext cx="8077200" cy="47244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অসুস্থ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just"/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শরীর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পরিষ্কার-পরিচ্ছন্ন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রাখার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করণীয়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just"/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দেহে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জীবাণু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প্রবেশের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২টি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beautiful_small_flowers_vector_1_1558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47800" cy="1096277"/>
          </a:xfrm>
          <a:prstGeom prst="rect">
            <a:avLst/>
          </a:prstGeom>
        </p:spPr>
      </p:pic>
      <p:pic>
        <p:nvPicPr>
          <p:cNvPr id="10" name="Picture 9" descr="beautiful_small_flowers_vector_1_1558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96200" y="0"/>
            <a:ext cx="1447800" cy="10962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ব্যায়াম ১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94836" cy="2895600"/>
          </a:xfrm>
          <a:prstGeom prst="rect">
            <a:avLst/>
          </a:prstGeom>
        </p:spPr>
      </p:pic>
      <p:pic>
        <p:nvPicPr>
          <p:cNvPr id="4" name="Picture 3" descr="ব্যায়াম ৫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835" y="0"/>
            <a:ext cx="4379165" cy="2895600"/>
          </a:xfrm>
          <a:prstGeom prst="rect">
            <a:avLst/>
          </a:prstGeom>
        </p:spPr>
      </p:pic>
      <p:pic>
        <p:nvPicPr>
          <p:cNvPr id="5" name="Picture 4" descr="ব্যায়াম ৩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971800"/>
            <a:ext cx="4724400" cy="2743200"/>
          </a:xfrm>
          <a:prstGeom prst="rect">
            <a:avLst/>
          </a:prstGeom>
        </p:spPr>
      </p:pic>
      <p:pic>
        <p:nvPicPr>
          <p:cNvPr id="6" name="Picture 5" descr="ব্যায়াম ৪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600" y="2895600"/>
            <a:ext cx="4267200" cy="28194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124200" y="5867400"/>
            <a:ext cx="3200400" cy="8382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ব্যায়াম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খেলাধুল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19600" cy="2743200"/>
          </a:xfrm>
          <a:prstGeom prst="rect">
            <a:avLst/>
          </a:prstGeom>
        </p:spPr>
      </p:pic>
      <p:pic>
        <p:nvPicPr>
          <p:cNvPr id="4" name="Picture 3" descr="খেলাধুলা ৪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0"/>
            <a:ext cx="4535087" cy="2743200"/>
          </a:xfrm>
          <a:prstGeom prst="rect">
            <a:avLst/>
          </a:prstGeom>
        </p:spPr>
      </p:pic>
      <p:pic>
        <p:nvPicPr>
          <p:cNvPr id="6" name="Picture 5" descr="খেলাধুলা ৩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819400"/>
            <a:ext cx="4419600" cy="2651760"/>
          </a:xfrm>
          <a:prstGeom prst="rect">
            <a:avLst/>
          </a:prstGeom>
        </p:spPr>
      </p:pic>
      <p:pic>
        <p:nvPicPr>
          <p:cNvPr id="7" name="Picture 6" descr="খেলাধুলা ৫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2819400"/>
            <a:ext cx="4529796" cy="266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895600" y="5867400"/>
            <a:ext cx="3200400" cy="8382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খেলাধুলা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সুষম খাদ্য ১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4495801" cy="5257800"/>
          </a:xfrm>
          <a:prstGeom prst="rect">
            <a:avLst/>
          </a:prstGeom>
        </p:spPr>
      </p:pic>
      <p:pic>
        <p:nvPicPr>
          <p:cNvPr id="3" name="Picture 2" descr="সুষম খাদ্য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0"/>
            <a:ext cx="4572000" cy="52578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895600" y="5867400"/>
            <a:ext cx="3200400" cy="8382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সুষম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ঘুম ১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2064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895600" y="5867400"/>
            <a:ext cx="3200400" cy="8382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পর্যাপ্ত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ঘুম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1000" y="457200"/>
            <a:ext cx="8305800" cy="59436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স্বাভাবিক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প্রতিরোধ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দেহ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জীবাণু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ধ্বংস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স্বাস্থ্যসম্মত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জীবনযাপন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প্রতিরোধের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বাড়ায়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just"/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সুষম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দেহ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সুস্থ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রাখে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পরিমিত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ব্যায়াম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বিশ্রাম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ঘুম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উপকারী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743200" y="76200"/>
            <a:ext cx="3505200" cy="9906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33400" y="1371600"/>
            <a:ext cx="8077200" cy="47244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দেহ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সুস্থ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রাখার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প্রতিদিন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মেনে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চলতে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beautiful_small_flowers_vector_1_1558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47800" cy="1096277"/>
          </a:xfrm>
          <a:prstGeom prst="rect">
            <a:avLst/>
          </a:prstGeom>
        </p:spPr>
      </p:pic>
      <p:pic>
        <p:nvPicPr>
          <p:cNvPr id="10" name="Picture 9" descr="beautiful_small_flowers_vector_1_1558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96200" y="0"/>
            <a:ext cx="1447800" cy="10962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ডাক্তার দেখানো ২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590800" y="5867400"/>
            <a:ext cx="3810000" cy="8382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ডাক্তার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দেখানো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que 5"/>
          <p:cNvSpPr/>
          <p:nvPr/>
        </p:nvSpPr>
        <p:spPr>
          <a:xfrm>
            <a:off x="3429000" y="381000"/>
            <a:ext cx="5181600" cy="1600200"/>
          </a:xfrm>
          <a:prstGeom prst="plaque">
            <a:avLst/>
          </a:prstGeom>
          <a:solidFill>
            <a:schemeClr val="accent2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7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20201117_122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647" y="228600"/>
            <a:ext cx="2586417" cy="28956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5" name="Rounded Rectangle 4"/>
          <p:cNvSpPr/>
          <p:nvPr/>
        </p:nvSpPr>
        <p:spPr>
          <a:xfrm>
            <a:off x="457200" y="3581400"/>
            <a:ext cx="8229600" cy="27432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খালেদ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</a:t>
            </a:r>
            <a:endParaRPr lang="en-US" sz="4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চিরিরবন্দর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মডেল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4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চিরিরবন্দর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দিনাজপুর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ওষুধ খাওয়ান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28376" cy="5029200"/>
          </a:xfrm>
          <a:prstGeom prst="rect">
            <a:avLst/>
          </a:prstGeom>
        </p:spPr>
      </p:pic>
      <p:pic>
        <p:nvPicPr>
          <p:cNvPr id="3" name="Picture 2" descr="শিশুকে ওষুধ খাওয়ানো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0"/>
            <a:ext cx="4648200" cy="50292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590800" y="5867400"/>
            <a:ext cx="3810000" cy="8382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ওষুধ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খাওয়া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7200" y="914400"/>
            <a:ext cx="8077200" cy="47244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ডাক্তার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ওষুধ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খাওয়া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সেরে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ওঠার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পুষ্টিকর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খাওয়া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নিরাপদ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পর্যাপ্ত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বিশ্রাম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নেওয়া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143000" y="304800"/>
            <a:ext cx="6781800" cy="12954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53-54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নীরবে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পড়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Screenshot_2021-02-03_200730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676400"/>
            <a:ext cx="4267200" cy="51816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8" name="Picture 7" descr="Screenshot_2021-02-03_200721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676400"/>
            <a:ext cx="4267200" cy="51816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0" y="76200"/>
            <a:ext cx="4343400" cy="1143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33400" y="1371600"/>
            <a:ext cx="8077200" cy="35814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দূষিত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algn="just"/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জীবাণুর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বিস্তার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রোধের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just"/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কাজটি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algn="just"/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সঠিকভাবে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টয়লেট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beautiful_small_flowers_vector_1_1558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5257800"/>
            <a:ext cx="1447800" cy="1096277"/>
          </a:xfrm>
          <a:prstGeom prst="rect">
            <a:avLst/>
          </a:prstGeom>
        </p:spPr>
      </p:pic>
      <p:pic>
        <p:nvPicPr>
          <p:cNvPr id="5" name="Picture 4" descr="beautiful_small_flowers_vector_1_1558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400" y="5304523"/>
            <a:ext cx="1447800" cy="1096277"/>
          </a:xfrm>
          <a:prstGeom prst="rect">
            <a:avLst/>
          </a:prstGeom>
        </p:spPr>
      </p:pic>
      <p:pic>
        <p:nvPicPr>
          <p:cNvPr id="6" name="Picture 5" descr="beautiful_small_flowers_vector_1_1558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200" y="5257800"/>
            <a:ext cx="1447800" cy="1096277"/>
          </a:xfrm>
          <a:prstGeom prst="rect">
            <a:avLst/>
          </a:prstGeom>
        </p:spPr>
      </p:pic>
      <p:pic>
        <p:nvPicPr>
          <p:cNvPr id="7" name="Picture 6" descr="beautiful_small_flowers_vector_1_1558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96200" y="5181600"/>
            <a:ext cx="1447800" cy="1096277"/>
          </a:xfrm>
          <a:prstGeom prst="rect">
            <a:avLst/>
          </a:prstGeom>
        </p:spPr>
      </p:pic>
      <p:pic>
        <p:nvPicPr>
          <p:cNvPr id="8" name="Picture 7" descr="beautiful_small_flowers_vector_1_1558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86200" y="5223804"/>
            <a:ext cx="1447800" cy="1096277"/>
          </a:xfrm>
          <a:prstGeom prst="rect">
            <a:avLst/>
          </a:prstGeom>
        </p:spPr>
      </p:pic>
      <p:pic>
        <p:nvPicPr>
          <p:cNvPr id="9" name="Picture 8" descr="beautiful_small_flowers_vector_1_1558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447800" cy="1096277"/>
          </a:xfrm>
          <a:prstGeom prst="rect">
            <a:avLst/>
          </a:prstGeom>
        </p:spPr>
      </p:pic>
      <p:pic>
        <p:nvPicPr>
          <p:cNvPr id="10" name="Picture 9" descr="beautiful_small_flowers_vector_1_15588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96200" y="0"/>
            <a:ext cx="1447800" cy="10962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0" y="76200"/>
            <a:ext cx="4343400" cy="1143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8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8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33400" y="1371600"/>
            <a:ext cx="8077200" cy="3581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দেহ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সুস্থ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রাখার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প্রতিদিন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মেনে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চলতে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4" name="Picture 3" descr="beautiful_small_flowers_vector_1_1558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5257800"/>
            <a:ext cx="1447800" cy="1096277"/>
          </a:xfrm>
          <a:prstGeom prst="rect">
            <a:avLst/>
          </a:prstGeom>
        </p:spPr>
      </p:pic>
      <p:pic>
        <p:nvPicPr>
          <p:cNvPr id="5" name="Picture 4" descr="beautiful_small_flowers_vector_1_1558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5304523"/>
            <a:ext cx="1447800" cy="1096277"/>
          </a:xfrm>
          <a:prstGeom prst="rect">
            <a:avLst/>
          </a:prstGeom>
        </p:spPr>
      </p:pic>
      <p:pic>
        <p:nvPicPr>
          <p:cNvPr id="6" name="Picture 5" descr="beautiful_small_flowers_vector_1_1558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0" y="5257800"/>
            <a:ext cx="1447800" cy="1096277"/>
          </a:xfrm>
          <a:prstGeom prst="rect">
            <a:avLst/>
          </a:prstGeom>
        </p:spPr>
      </p:pic>
      <p:pic>
        <p:nvPicPr>
          <p:cNvPr id="7" name="Picture 6" descr="beautiful_small_flowers_vector_1_1558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96200" y="5181600"/>
            <a:ext cx="1447800" cy="1096277"/>
          </a:xfrm>
          <a:prstGeom prst="rect">
            <a:avLst/>
          </a:prstGeom>
        </p:spPr>
      </p:pic>
      <p:pic>
        <p:nvPicPr>
          <p:cNvPr id="8" name="Picture 7" descr="beautiful_small_flowers_vector_1_1558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5223804"/>
            <a:ext cx="1447800" cy="1096277"/>
          </a:xfrm>
          <a:prstGeom prst="rect">
            <a:avLst/>
          </a:prstGeom>
        </p:spPr>
      </p:pic>
      <p:pic>
        <p:nvPicPr>
          <p:cNvPr id="9" name="Picture 8" descr="beautiful_small_flowers_vector_1_1558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47800" cy="1096277"/>
          </a:xfrm>
          <a:prstGeom prst="rect">
            <a:avLst/>
          </a:prstGeom>
        </p:spPr>
      </p:pic>
      <p:pic>
        <p:nvPicPr>
          <p:cNvPr id="10" name="Picture 9" descr="beautiful_small_flowers_vector_1_1558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96200" y="0"/>
            <a:ext cx="1447800" cy="10962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owers-pictu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43000"/>
            <a:ext cx="9187815" cy="5715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828800" y="0"/>
            <a:ext cx="5486400" cy="11430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8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8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shot_2021-01-02_224000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896620"/>
            <a:ext cx="3429000" cy="4580380"/>
          </a:xfrm>
          <a:prstGeom prst="rect">
            <a:avLst/>
          </a:prstGeom>
        </p:spPr>
      </p:pic>
      <p:sp>
        <p:nvSpPr>
          <p:cNvPr id="6" name="Flowchart: Internal Storage 5"/>
          <p:cNvSpPr/>
          <p:nvPr/>
        </p:nvSpPr>
        <p:spPr>
          <a:xfrm>
            <a:off x="4038600" y="1905000"/>
            <a:ext cx="4876800" cy="4572000"/>
          </a:xfrm>
          <a:prstGeom prst="flowChartInternalStorag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তৃতীয়</a:t>
            </a:r>
            <a:endParaRPr lang="en-US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৮</a:t>
            </a:r>
          </a:p>
          <a:p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শিরোনামঃ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স্বাস্থ্যবিধি</a:t>
            </a:r>
            <a:endParaRPr lang="en-US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স্বাস্থ্য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রোগ</a:t>
            </a:r>
            <a:endParaRPr lang="en-US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৫৩-54 [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অনেকের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রকম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….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]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905000" y="76200"/>
            <a:ext cx="5486400" cy="14478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352864" y="1905000"/>
            <a:ext cx="8458200" cy="4724400"/>
          </a:xfrm>
          <a:prstGeom prst="snip2Diag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9.1.1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রোগের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just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9.1.2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রোগে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আক্রান্ত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just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9.1.3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প্রতিরোধ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প্রতিকারের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just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9.2.1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নিয়মিত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বিশ্রাম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ঘুম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ইত্যাদির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প্রয়োজনীয়তা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just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9.2.2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স্বাস্থ্য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রাখার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মেনে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চলতে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676400" y="0"/>
            <a:ext cx="5562600" cy="17526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শিশু রোগী ৩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36" y="1371600"/>
            <a:ext cx="4724400" cy="4114800"/>
          </a:xfrm>
          <a:prstGeom prst="rect">
            <a:avLst/>
          </a:prstGeom>
        </p:spPr>
      </p:pic>
      <p:pic>
        <p:nvPicPr>
          <p:cNvPr id="4" name="Picture 3" descr="শিশু রোগী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6604" y="1371600"/>
            <a:ext cx="4343400" cy="41148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76664" y="48064"/>
            <a:ext cx="8534400" cy="8382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09800" y="5715000"/>
            <a:ext cx="4876800" cy="838200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শিশু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রোগী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সুষম খাদ্য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52069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209800" y="5715000"/>
            <a:ext cx="4876800" cy="8382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সুষম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28468" y="152400"/>
            <a:ext cx="7239000" cy="12954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8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8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90600" y="1905000"/>
            <a:ext cx="7239000" cy="4343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স্বাস্থ্য</a:t>
            </a:r>
            <a:r>
              <a:rPr lang="en-US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রোগ</a:t>
            </a:r>
            <a:endParaRPr lang="en-US" sz="6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অনেকের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রকম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….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4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পৃষ্ঠাঃ</a:t>
            </a:r>
            <a:r>
              <a:rPr lang="en-US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53-54)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76664" y="48064"/>
            <a:ext cx="8534400" cy="8382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দেখি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Screenshot_2021-02-03_183004-1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2876"/>
            <a:ext cx="9144000" cy="488832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676400" y="5867400"/>
            <a:ext cx="6019800" cy="8382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জীবাণু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সৃষ্টি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জীবাণু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95800" cy="3429000"/>
          </a:xfrm>
          <a:prstGeom prst="rect">
            <a:avLst/>
          </a:prstGeom>
        </p:spPr>
      </p:pic>
      <p:pic>
        <p:nvPicPr>
          <p:cNvPr id="3" name="Picture 2" descr="অসুস্থ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3581400"/>
            <a:ext cx="4419600" cy="3276600"/>
          </a:xfrm>
          <a:prstGeom prst="rect">
            <a:avLst/>
          </a:prstGeom>
        </p:spPr>
      </p:pic>
      <p:pic>
        <p:nvPicPr>
          <p:cNvPr id="4" name="Picture 3" descr="চোখ ঘষা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657600"/>
            <a:ext cx="4495800" cy="3199031"/>
          </a:xfrm>
          <a:prstGeom prst="rect">
            <a:avLst/>
          </a:prstGeom>
        </p:spPr>
      </p:pic>
      <p:pic>
        <p:nvPicPr>
          <p:cNvPr id="5" name="Picture 4" descr="দূষিত পানি পান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0"/>
            <a:ext cx="4528974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441</Words>
  <Application>Microsoft Office PowerPoint</Application>
  <PresentationFormat>On-screen Show (4:3)</PresentationFormat>
  <Paragraphs>56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Primary Property</dc:creator>
  <cp:lastModifiedBy>Primary Property</cp:lastModifiedBy>
  <cp:revision>46</cp:revision>
  <dcterms:created xsi:type="dcterms:W3CDTF">2006-08-16T00:00:00Z</dcterms:created>
  <dcterms:modified xsi:type="dcterms:W3CDTF">2021-02-03T15:04:24Z</dcterms:modified>
</cp:coreProperties>
</file>