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75" r:id="rId3"/>
    <p:sldId id="278" r:id="rId4"/>
    <p:sldId id="258" r:id="rId5"/>
    <p:sldId id="259" r:id="rId6"/>
    <p:sldId id="260" r:id="rId7"/>
    <p:sldId id="281" r:id="rId8"/>
    <p:sldId id="282" r:id="rId9"/>
    <p:sldId id="273" r:id="rId10"/>
    <p:sldId id="263" r:id="rId11"/>
    <p:sldId id="277" r:id="rId12"/>
    <p:sldId id="276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5" autoAdjust="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2D139-7B4C-471B-AC9F-E19CB2470894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7B568D-47A4-407C-8CBE-4AF9D96D181C}">
      <dgm:prSet phldrT="[Text]" custT="1"/>
      <dgm:spPr>
        <a:solidFill>
          <a:srgbClr val="E4D8F2"/>
        </a:solidFill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</a:rPr>
            <a:t>জন্মঃ</a:t>
          </a:r>
          <a:r>
            <a:rPr lang="en-US" sz="2800" dirty="0" smtClean="0"/>
            <a:t> </a:t>
          </a:r>
          <a:endParaRPr lang="en-US" sz="2800" dirty="0"/>
        </a:p>
      </dgm:t>
    </dgm:pt>
    <dgm:pt modelId="{1403BA82-A26F-432A-9684-51F6644F95E2}" type="parTrans" cxnId="{7E0887F4-742F-4EDD-AA87-55D50FAD2CE4}">
      <dgm:prSet/>
      <dgm:spPr/>
      <dgm:t>
        <a:bodyPr/>
        <a:lstStyle/>
        <a:p>
          <a:endParaRPr lang="en-US"/>
        </a:p>
      </dgm:t>
    </dgm:pt>
    <dgm:pt modelId="{E178FEFF-A73C-4282-86D2-96967FC8BB1F}" type="sibTrans" cxnId="{7E0887F4-742F-4EDD-AA87-55D50FAD2CE4}">
      <dgm:prSet/>
      <dgm:spPr/>
      <dgm:t>
        <a:bodyPr/>
        <a:lstStyle/>
        <a:p>
          <a:endParaRPr lang="en-US"/>
        </a:p>
      </dgm:t>
    </dgm:pt>
    <dgm:pt modelId="{58C9441E-602F-4869-B2ED-676CB2608853}">
      <dgm:prSet phldrT="[Text]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শিক্ষাঃ</a:t>
          </a:r>
          <a:endParaRPr lang="en-US" b="1" dirty="0">
            <a:solidFill>
              <a:srgbClr val="002060"/>
            </a:solidFill>
          </a:endParaRPr>
        </a:p>
      </dgm:t>
    </dgm:pt>
    <dgm:pt modelId="{C82CF17C-34FE-46D7-8A3A-6A45A93D59A3}" type="parTrans" cxnId="{3B896824-F8A3-451D-88A9-B16A137B532A}">
      <dgm:prSet/>
      <dgm:spPr/>
      <dgm:t>
        <a:bodyPr/>
        <a:lstStyle/>
        <a:p>
          <a:endParaRPr lang="en-US"/>
        </a:p>
      </dgm:t>
    </dgm:pt>
    <dgm:pt modelId="{7C9310E9-8CB6-48AB-93EA-15E60A605DC4}" type="sibTrans" cxnId="{3B896824-F8A3-451D-88A9-B16A137B532A}">
      <dgm:prSet/>
      <dgm:spPr/>
      <dgm:t>
        <a:bodyPr/>
        <a:lstStyle/>
        <a:p>
          <a:endParaRPr lang="en-US"/>
        </a:p>
      </dgm:t>
    </dgm:pt>
    <dgm:pt modelId="{4339D961-DC94-441E-8387-859D9B6B676A}">
      <dgm:prSet phldrT="[Text]"/>
      <dgm:spPr>
        <a:gradFill flip="none" rotWithShape="1">
          <a:gsLst>
            <a:gs pos="0">
              <a:schemeClr val="accent2">
                <a:hueOff val="226582"/>
                <a:satOff val="-23996"/>
                <a:lumOff val="-588"/>
                <a:tint val="66000"/>
                <a:satMod val="160000"/>
              </a:schemeClr>
            </a:gs>
            <a:gs pos="50000">
              <a:schemeClr val="accent2">
                <a:hueOff val="226582"/>
                <a:satOff val="-23996"/>
                <a:lumOff val="-588"/>
                <a:tint val="44500"/>
                <a:satMod val="160000"/>
              </a:schemeClr>
            </a:gs>
            <a:gs pos="100000">
              <a:schemeClr val="accent2">
                <a:hueOff val="226582"/>
                <a:satOff val="-23996"/>
                <a:lumOff val="-588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পেশাঃ</a:t>
          </a:r>
          <a:endParaRPr lang="en-US" b="1" dirty="0">
            <a:solidFill>
              <a:srgbClr val="00B050"/>
            </a:solidFill>
          </a:endParaRPr>
        </a:p>
      </dgm:t>
    </dgm:pt>
    <dgm:pt modelId="{BA5C940A-D1A1-4819-BBB8-821E09E9E36B}" type="parTrans" cxnId="{5D0A3FD6-7274-449D-ADF0-001750127DFB}">
      <dgm:prSet/>
      <dgm:spPr/>
      <dgm:t>
        <a:bodyPr/>
        <a:lstStyle/>
        <a:p>
          <a:endParaRPr lang="en-US"/>
        </a:p>
      </dgm:t>
    </dgm:pt>
    <dgm:pt modelId="{286C4DDE-7202-426A-9501-0F801C10BFCC}" type="sibTrans" cxnId="{5D0A3FD6-7274-449D-ADF0-001750127DFB}">
      <dgm:prSet/>
      <dgm:spPr/>
      <dgm:t>
        <a:bodyPr/>
        <a:lstStyle/>
        <a:p>
          <a:endParaRPr lang="en-US"/>
        </a:p>
      </dgm:t>
    </dgm:pt>
    <dgm:pt modelId="{30D2C867-0B7B-460A-9D4D-224EB287A17B}">
      <dgm:prSet phldrT="[Text]"/>
      <dgm:spPr>
        <a:gradFill flip="none" rotWithShape="1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পুরুস্কারঃ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BA89F70-3E7E-418F-BEAA-8C6C9BD0086D}" type="parTrans" cxnId="{2F1F83D8-0668-4B05-B9E0-DFC876B94A19}">
      <dgm:prSet/>
      <dgm:spPr/>
      <dgm:t>
        <a:bodyPr/>
        <a:lstStyle/>
        <a:p>
          <a:endParaRPr lang="en-US"/>
        </a:p>
      </dgm:t>
    </dgm:pt>
    <dgm:pt modelId="{FE9E1877-610E-466E-B162-6A32FF9C0EF1}" type="sibTrans" cxnId="{2F1F83D8-0668-4B05-B9E0-DFC876B94A19}">
      <dgm:prSet/>
      <dgm:spPr/>
      <dgm:t>
        <a:bodyPr/>
        <a:lstStyle/>
        <a:p>
          <a:endParaRPr lang="en-US"/>
        </a:p>
      </dgm:t>
    </dgm:pt>
    <dgm:pt modelId="{0E7241D8-CE5F-4CFB-A58B-ACD5003C10C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</a:rPr>
            <a:t>মৃত্যঃ</a:t>
          </a:r>
          <a:endParaRPr lang="en-US" sz="3200" b="1" dirty="0">
            <a:solidFill>
              <a:schemeClr val="bg1"/>
            </a:solidFill>
          </a:endParaRPr>
        </a:p>
      </dgm:t>
    </dgm:pt>
    <dgm:pt modelId="{6B27D08A-E732-448C-B90A-D726B15C291B}" type="parTrans" cxnId="{75AAB676-C3E0-44CB-8F3E-881651AFAAD3}">
      <dgm:prSet/>
      <dgm:spPr/>
      <dgm:t>
        <a:bodyPr/>
        <a:lstStyle/>
        <a:p>
          <a:endParaRPr lang="en-US"/>
        </a:p>
      </dgm:t>
    </dgm:pt>
    <dgm:pt modelId="{3E3F7F60-B44C-401B-86C6-E60B9C3C8CD4}" type="sibTrans" cxnId="{75AAB676-C3E0-44CB-8F3E-881651AFAAD3}">
      <dgm:prSet/>
      <dgm:spPr/>
      <dgm:t>
        <a:bodyPr/>
        <a:lstStyle/>
        <a:p>
          <a:endParaRPr lang="en-US"/>
        </a:p>
      </dgm:t>
    </dgm:pt>
    <dgm:pt modelId="{7B6984D6-41DF-4508-B457-4319A6ABC2A7}" type="pres">
      <dgm:prSet presAssocID="{CF32D139-7B4C-471B-AC9F-E19CB24708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D2A14-4794-410D-9D0C-0778B59ACC89}" type="pres">
      <dgm:prSet presAssocID="{017B568D-47A4-407C-8CBE-4AF9D96D181C}" presName="node" presStyleLbl="node1" presStyleIdx="0" presStyleCnt="5" custRadScaleRad="100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EB31-BA5B-4789-A1FD-1C4658D1272F}" type="pres">
      <dgm:prSet presAssocID="{E178FEFF-A73C-4282-86D2-96967FC8BB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54D15BA-A130-404C-BA85-DAE6C3C27ED6}" type="pres">
      <dgm:prSet presAssocID="{E178FEFF-A73C-4282-86D2-96967FC8BB1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0245CCC-88C8-42E2-A8BA-245B6E648402}" type="pres">
      <dgm:prSet presAssocID="{58C9441E-602F-4869-B2ED-676CB2608853}" presName="node" presStyleLbl="node1" presStyleIdx="1" presStyleCnt="5" custRadScaleRad="99839" custRadScaleInc="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71079-41C3-451B-886B-9959AD45B8E0}" type="pres">
      <dgm:prSet presAssocID="{7C9310E9-8CB6-48AB-93EA-15E60A605DC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752FEE6-ABA5-476D-8946-E290FCA10CFB}" type="pres">
      <dgm:prSet presAssocID="{7C9310E9-8CB6-48AB-93EA-15E60A605D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063A09C-57B7-45C5-B260-24EE46DAE21B}" type="pres">
      <dgm:prSet presAssocID="{4339D961-DC94-441E-8387-859D9B6B67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14BEF-910D-47DD-ADA3-34755EFEF50C}" type="pres">
      <dgm:prSet presAssocID="{286C4DDE-7202-426A-9501-0F801C10BF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D6F9D4E-06C1-43F8-8419-55CEA21D9A2A}" type="pres">
      <dgm:prSet presAssocID="{286C4DDE-7202-426A-9501-0F801C10BF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54DAF3A-824B-4D12-9859-75F8C6797295}" type="pres">
      <dgm:prSet presAssocID="{30D2C867-0B7B-460A-9D4D-224EB287A1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49386-0076-4832-B139-1C3E19D5ED37}" type="pres">
      <dgm:prSet presAssocID="{FE9E1877-610E-466E-B162-6A32FF9C0EF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DA18732-A954-410D-8080-564AD71E4408}" type="pres">
      <dgm:prSet presAssocID="{FE9E1877-610E-466E-B162-6A32FF9C0EF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14A69C2-1D12-40D4-9E19-DEEEB2DFDF14}" type="pres">
      <dgm:prSet presAssocID="{0E7241D8-CE5F-4CFB-A58B-ACD5003C10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BCBF4-7752-40B8-8275-6A1D76389B62}" type="pres">
      <dgm:prSet presAssocID="{3E3F7F60-B44C-401B-86C6-E60B9C3C8C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6773000-3064-4E93-9BBB-ECE9732D7A5E}" type="pres">
      <dgm:prSet presAssocID="{3E3F7F60-B44C-401B-86C6-E60B9C3C8C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F1F83D8-0668-4B05-B9E0-DFC876B94A19}" srcId="{CF32D139-7B4C-471B-AC9F-E19CB2470894}" destId="{30D2C867-0B7B-460A-9D4D-224EB287A17B}" srcOrd="3" destOrd="0" parTransId="{EBA89F70-3E7E-418F-BEAA-8C6C9BD0086D}" sibTransId="{FE9E1877-610E-466E-B162-6A32FF9C0EF1}"/>
    <dgm:cxn modelId="{3940E28B-438B-4E1A-BEDF-FC5B29BA6389}" type="presOf" srcId="{58C9441E-602F-4869-B2ED-676CB2608853}" destId="{D0245CCC-88C8-42E2-A8BA-245B6E648402}" srcOrd="0" destOrd="0" presId="urn:microsoft.com/office/officeart/2005/8/layout/cycle2"/>
    <dgm:cxn modelId="{EED25AD8-1DA9-41D8-98F5-13947337C76F}" type="presOf" srcId="{286C4DDE-7202-426A-9501-0F801C10BFCC}" destId="{ED6F9D4E-06C1-43F8-8419-55CEA21D9A2A}" srcOrd="1" destOrd="0" presId="urn:microsoft.com/office/officeart/2005/8/layout/cycle2"/>
    <dgm:cxn modelId="{32542F7B-BA7C-4657-B1A7-B716567DEC7B}" type="presOf" srcId="{FE9E1877-610E-466E-B162-6A32FF9C0EF1}" destId="{83149386-0076-4832-B139-1C3E19D5ED37}" srcOrd="0" destOrd="0" presId="urn:microsoft.com/office/officeart/2005/8/layout/cycle2"/>
    <dgm:cxn modelId="{75AAB676-C3E0-44CB-8F3E-881651AFAAD3}" srcId="{CF32D139-7B4C-471B-AC9F-E19CB2470894}" destId="{0E7241D8-CE5F-4CFB-A58B-ACD5003C10C3}" srcOrd="4" destOrd="0" parTransId="{6B27D08A-E732-448C-B90A-D726B15C291B}" sibTransId="{3E3F7F60-B44C-401B-86C6-E60B9C3C8CD4}"/>
    <dgm:cxn modelId="{26EAA63F-BF76-4910-AC79-308401E30CDB}" type="presOf" srcId="{7C9310E9-8CB6-48AB-93EA-15E60A605DC4}" destId="{8C471079-41C3-451B-886B-9959AD45B8E0}" srcOrd="0" destOrd="0" presId="urn:microsoft.com/office/officeart/2005/8/layout/cycle2"/>
    <dgm:cxn modelId="{E9502229-26D9-4ADA-A3FE-C21416F3FEDB}" type="presOf" srcId="{E178FEFF-A73C-4282-86D2-96967FC8BB1F}" destId="{954D15BA-A130-404C-BA85-DAE6C3C27ED6}" srcOrd="1" destOrd="0" presId="urn:microsoft.com/office/officeart/2005/8/layout/cycle2"/>
    <dgm:cxn modelId="{AEE065A1-4F10-48C4-9AA0-57EA2D296704}" type="presOf" srcId="{4339D961-DC94-441E-8387-859D9B6B676A}" destId="{8063A09C-57B7-45C5-B260-24EE46DAE21B}" srcOrd="0" destOrd="0" presId="urn:microsoft.com/office/officeart/2005/8/layout/cycle2"/>
    <dgm:cxn modelId="{D6AA9CCE-B052-4FB1-B890-ED5769E3DE16}" type="presOf" srcId="{017B568D-47A4-407C-8CBE-4AF9D96D181C}" destId="{091D2A14-4794-410D-9D0C-0778B59ACC89}" srcOrd="0" destOrd="0" presId="urn:microsoft.com/office/officeart/2005/8/layout/cycle2"/>
    <dgm:cxn modelId="{266FA6DA-70F6-4DB5-B381-0396F7FBE46E}" type="presOf" srcId="{3E3F7F60-B44C-401B-86C6-E60B9C3C8CD4}" destId="{C30BCBF4-7752-40B8-8275-6A1D76389B62}" srcOrd="0" destOrd="0" presId="urn:microsoft.com/office/officeart/2005/8/layout/cycle2"/>
    <dgm:cxn modelId="{7E4E164F-34B0-4271-823A-6723E31EFD31}" type="presOf" srcId="{FE9E1877-610E-466E-B162-6A32FF9C0EF1}" destId="{0DA18732-A954-410D-8080-564AD71E4408}" srcOrd="1" destOrd="0" presId="urn:microsoft.com/office/officeart/2005/8/layout/cycle2"/>
    <dgm:cxn modelId="{5D0A3FD6-7274-449D-ADF0-001750127DFB}" srcId="{CF32D139-7B4C-471B-AC9F-E19CB2470894}" destId="{4339D961-DC94-441E-8387-859D9B6B676A}" srcOrd="2" destOrd="0" parTransId="{BA5C940A-D1A1-4819-BBB8-821E09E9E36B}" sibTransId="{286C4DDE-7202-426A-9501-0F801C10BFCC}"/>
    <dgm:cxn modelId="{7E0887F4-742F-4EDD-AA87-55D50FAD2CE4}" srcId="{CF32D139-7B4C-471B-AC9F-E19CB2470894}" destId="{017B568D-47A4-407C-8CBE-4AF9D96D181C}" srcOrd="0" destOrd="0" parTransId="{1403BA82-A26F-432A-9684-51F6644F95E2}" sibTransId="{E178FEFF-A73C-4282-86D2-96967FC8BB1F}"/>
    <dgm:cxn modelId="{439625AC-FFA2-43B1-B052-3B47E35B74F9}" type="presOf" srcId="{CF32D139-7B4C-471B-AC9F-E19CB2470894}" destId="{7B6984D6-41DF-4508-B457-4319A6ABC2A7}" srcOrd="0" destOrd="0" presId="urn:microsoft.com/office/officeart/2005/8/layout/cycle2"/>
    <dgm:cxn modelId="{3B896824-F8A3-451D-88A9-B16A137B532A}" srcId="{CF32D139-7B4C-471B-AC9F-E19CB2470894}" destId="{58C9441E-602F-4869-B2ED-676CB2608853}" srcOrd="1" destOrd="0" parTransId="{C82CF17C-34FE-46D7-8A3A-6A45A93D59A3}" sibTransId="{7C9310E9-8CB6-48AB-93EA-15E60A605DC4}"/>
    <dgm:cxn modelId="{9898924A-1592-4A15-8FCA-9623C05BD239}" type="presOf" srcId="{3E3F7F60-B44C-401B-86C6-E60B9C3C8CD4}" destId="{06773000-3064-4E93-9BBB-ECE9732D7A5E}" srcOrd="1" destOrd="0" presId="urn:microsoft.com/office/officeart/2005/8/layout/cycle2"/>
    <dgm:cxn modelId="{BAF4926D-4638-422D-9CE8-9116C4F154F6}" type="presOf" srcId="{7C9310E9-8CB6-48AB-93EA-15E60A605DC4}" destId="{A752FEE6-ABA5-476D-8946-E290FCA10CFB}" srcOrd="1" destOrd="0" presId="urn:microsoft.com/office/officeart/2005/8/layout/cycle2"/>
    <dgm:cxn modelId="{17783365-6194-4476-9091-E7E4C192B1FB}" type="presOf" srcId="{30D2C867-0B7B-460A-9D4D-224EB287A17B}" destId="{254DAF3A-824B-4D12-9859-75F8C6797295}" srcOrd="0" destOrd="0" presId="urn:microsoft.com/office/officeart/2005/8/layout/cycle2"/>
    <dgm:cxn modelId="{6C3669FB-81CB-48C3-93D7-213E29E95496}" type="presOf" srcId="{286C4DDE-7202-426A-9501-0F801C10BFCC}" destId="{7B214BEF-910D-47DD-ADA3-34755EFEF50C}" srcOrd="0" destOrd="0" presId="urn:microsoft.com/office/officeart/2005/8/layout/cycle2"/>
    <dgm:cxn modelId="{CBD8B989-75C2-409C-BA5B-B4089EEF75E2}" type="presOf" srcId="{0E7241D8-CE5F-4CFB-A58B-ACD5003C10C3}" destId="{B14A69C2-1D12-40D4-9E19-DEEEB2DFDF14}" srcOrd="0" destOrd="0" presId="urn:microsoft.com/office/officeart/2005/8/layout/cycle2"/>
    <dgm:cxn modelId="{01F04A0A-78CC-40ED-96EB-D5679A112600}" type="presOf" srcId="{E178FEFF-A73C-4282-86D2-96967FC8BB1F}" destId="{3012EB31-BA5B-4789-A1FD-1C4658D1272F}" srcOrd="0" destOrd="0" presId="urn:microsoft.com/office/officeart/2005/8/layout/cycle2"/>
    <dgm:cxn modelId="{C2DDAE87-B5F7-43B9-8922-B76B2E02AE4D}" type="presParOf" srcId="{7B6984D6-41DF-4508-B457-4319A6ABC2A7}" destId="{091D2A14-4794-410D-9D0C-0778B59ACC89}" srcOrd="0" destOrd="0" presId="urn:microsoft.com/office/officeart/2005/8/layout/cycle2"/>
    <dgm:cxn modelId="{69C4042E-F8BB-4317-B83D-F602E9D5B3EE}" type="presParOf" srcId="{7B6984D6-41DF-4508-B457-4319A6ABC2A7}" destId="{3012EB31-BA5B-4789-A1FD-1C4658D1272F}" srcOrd="1" destOrd="0" presId="urn:microsoft.com/office/officeart/2005/8/layout/cycle2"/>
    <dgm:cxn modelId="{752FB6D9-121D-4B45-8C38-2F6AF4D17B76}" type="presParOf" srcId="{3012EB31-BA5B-4789-A1FD-1C4658D1272F}" destId="{954D15BA-A130-404C-BA85-DAE6C3C27ED6}" srcOrd="0" destOrd="0" presId="urn:microsoft.com/office/officeart/2005/8/layout/cycle2"/>
    <dgm:cxn modelId="{26D59A5D-C410-4034-84FF-6437869885D0}" type="presParOf" srcId="{7B6984D6-41DF-4508-B457-4319A6ABC2A7}" destId="{D0245CCC-88C8-42E2-A8BA-245B6E648402}" srcOrd="2" destOrd="0" presId="urn:microsoft.com/office/officeart/2005/8/layout/cycle2"/>
    <dgm:cxn modelId="{E73816EF-75FD-487E-9633-F77CE1FEE0CB}" type="presParOf" srcId="{7B6984D6-41DF-4508-B457-4319A6ABC2A7}" destId="{8C471079-41C3-451B-886B-9959AD45B8E0}" srcOrd="3" destOrd="0" presId="urn:microsoft.com/office/officeart/2005/8/layout/cycle2"/>
    <dgm:cxn modelId="{CD2D8039-963E-4674-8C52-AD898BEC218D}" type="presParOf" srcId="{8C471079-41C3-451B-886B-9959AD45B8E0}" destId="{A752FEE6-ABA5-476D-8946-E290FCA10CFB}" srcOrd="0" destOrd="0" presId="urn:microsoft.com/office/officeart/2005/8/layout/cycle2"/>
    <dgm:cxn modelId="{D1C45E7B-D3B2-4699-A340-247419402B5B}" type="presParOf" srcId="{7B6984D6-41DF-4508-B457-4319A6ABC2A7}" destId="{8063A09C-57B7-45C5-B260-24EE46DAE21B}" srcOrd="4" destOrd="0" presId="urn:microsoft.com/office/officeart/2005/8/layout/cycle2"/>
    <dgm:cxn modelId="{79F197C8-3FBC-47F5-8888-75730BB02D15}" type="presParOf" srcId="{7B6984D6-41DF-4508-B457-4319A6ABC2A7}" destId="{7B214BEF-910D-47DD-ADA3-34755EFEF50C}" srcOrd="5" destOrd="0" presId="urn:microsoft.com/office/officeart/2005/8/layout/cycle2"/>
    <dgm:cxn modelId="{277E1813-4D3D-4B3C-9C9B-036114B1BA47}" type="presParOf" srcId="{7B214BEF-910D-47DD-ADA3-34755EFEF50C}" destId="{ED6F9D4E-06C1-43F8-8419-55CEA21D9A2A}" srcOrd="0" destOrd="0" presId="urn:microsoft.com/office/officeart/2005/8/layout/cycle2"/>
    <dgm:cxn modelId="{9782845E-2617-46A9-BEED-EE3A8D655958}" type="presParOf" srcId="{7B6984D6-41DF-4508-B457-4319A6ABC2A7}" destId="{254DAF3A-824B-4D12-9859-75F8C6797295}" srcOrd="6" destOrd="0" presId="urn:microsoft.com/office/officeart/2005/8/layout/cycle2"/>
    <dgm:cxn modelId="{D461246B-8139-40CB-9592-945EF4B483D5}" type="presParOf" srcId="{7B6984D6-41DF-4508-B457-4319A6ABC2A7}" destId="{83149386-0076-4832-B139-1C3E19D5ED37}" srcOrd="7" destOrd="0" presId="urn:microsoft.com/office/officeart/2005/8/layout/cycle2"/>
    <dgm:cxn modelId="{173DACB2-332C-4EF8-B2EC-5F912DDF9E52}" type="presParOf" srcId="{83149386-0076-4832-B139-1C3E19D5ED37}" destId="{0DA18732-A954-410D-8080-564AD71E4408}" srcOrd="0" destOrd="0" presId="urn:microsoft.com/office/officeart/2005/8/layout/cycle2"/>
    <dgm:cxn modelId="{4F0F01F0-627C-481E-B202-FC3724D5602B}" type="presParOf" srcId="{7B6984D6-41DF-4508-B457-4319A6ABC2A7}" destId="{B14A69C2-1D12-40D4-9E19-DEEEB2DFDF14}" srcOrd="8" destOrd="0" presId="urn:microsoft.com/office/officeart/2005/8/layout/cycle2"/>
    <dgm:cxn modelId="{28C8C5C9-F5CE-4F38-88BF-72D2D9E600ED}" type="presParOf" srcId="{7B6984D6-41DF-4508-B457-4319A6ABC2A7}" destId="{C30BCBF4-7752-40B8-8275-6A1D76389B62}" srcOrd="9" destOrd="0" presId="urn:microsoft.com/office/officeart/2005/8/layout/cycle2"/>
    <dgm:cxn modelId="{C584706B-CEB9-4480-A8E2-D959C952AC79}" type="presParOf" srcId="{C30BCBF4-7752-40B8-8275-6A1D76389B62}" destId="{06773000-3064-4E93-9BBB-ECE9732D7A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FC66-294C-4661-8EE5-5AF4C5EFDA4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76966-3EE0-4A63-8F18-32690465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FFA9-D0BE-466E-B0A6-B0B13DD466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61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E3FD9C-B151-4867-9012-618AA2DAC9F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B4B95B-AB0A-41E0-A973-1850BEF9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lower Gif Wallpapers - gift wallpap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54305"/>
            <a:ext cx="11917680" cy="67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-95534"/>
            <a:ext cx="114914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</a:rPr>
              <a:t>স্বা</a:t>
            </a:r>
            <a:r>
              <a:rPr lang="en-US" sz="13800" b="1" dirty="0" err="1">
                <a:solidFill>
                  <a:srgbClr val="FF0000"/>
                </a:solidFill>
              </a:rPr>
              <a:t>গ</a:t>
            </a:r>
            <a:r>
              <a:rPr lang="en-US" sz="11500" b="1" dirty="0" err="1">
                <a:solidFill>
                  <a:srgbClr val="FF0000"/>
                </a:solidFill>
              </a:rPr>
              <a:t>ত</a:t>
            </a:r>
            <a:r>
              <a:rPr lang="en-US" sz="9600" b="1" dirty="0" err="1">
                <a:solidFill>
                  <a:srgbClr val="FF0000"/>
                </a:solidFill>
              </a:rPr>
              <a:t>ম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6537" y="795560"/>
            <a:ext cx="3903260" cy="93815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কলগান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5" y="0"/>
            <a:ext cx="6122276" cy="3484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25" y="3484179"/>
            <a:ext cx="6122275" cy="3373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94" y="3866432"/>
            <a:ext cx="4055103" cy="130465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</p:pic>
    </p:spTree>
    <p:extLst>
      <p:ext uri="{BB962C8B-B14F-4D97-AF65-F5344CB8AC3E}">
        <p14:creationId xmlns:p14="http://schemas.microsoft.com/office/powerpoint/2010/main" val="3646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st Folks বাংলা পল্লী গীতি (Mohammad A. Hanif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6864" y="1121035"/>
            <a:ext cx="8807355" cy="563652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0" y="-185738"/>
            <a:ext cx="12192000" cy="1528763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</a:rPr>
              <a:t>ভিডিও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টি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দেখো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এবং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শুনো</a:t>
            </a:r>
            <a:r>
              <a:rPr lang="en-US" sz="4800" b="1" dirty="0" smtClean="0">
                <a:solidFill>
                  <a:srgbClr val="FF0000"/>
                </a:solidFill>
              </a:rPr>
              <a:t> ?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6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04" y="949244"/>
            <a:ext cx="3627434" cy="109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639" y="-50014"/>
            <a:ext cx="6637361" cy="2980615"/>
          </a:xfrm>
          <a:prstGeom prst="rect">
            <a:avLst/>
          </a:prstGeom>
        </p:spPr>
      </p:pic>
      <p:pic>
        <p:nvPicPr>
          <p:cNvPr id="1026" name="Picture 2" descr="Baul, not only song, it's a belief, a sensation - Anandab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39" y="3057099"/>
            <a:ext cx="6619079" cy="38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7704" y="4513582"/>
            <a:ext cx="3627434" cy="93815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মারফতি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গান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152899" y="1531917"/>
            <a:ext cx="5878286" cy="130628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777736" y="3358342"/>
            <a:ext cx="8336478" cy="242256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</a:t>
            </a:r>
            <a:r>
              <a:rPr lang="en-US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</a:t>
            </a:r>
            <a:r>
              <a:rPr lang="bn-BD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সংরক্ষনের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প্রয়োজনীয়তা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0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13860" y="0"/>
            <a:ext cx="4524499" cy="12469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মূল্যয়ন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32154" y="1100351"/>
            <a:ext cx="8312727" cy="144210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/>
              <a:t>২/</a:t>
            </a:r>
            <a:r>
              <a:rPr lang="en-US" sz="2800" b="1" dirty="0" err="1" smtClean="0"/>
              <a:t>খনার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বাড়ি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কোন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জেলায়</a:t>
            </a:r>
            <a:r>
              <a:rPr lang="en-US" sz="2800" b="1" dirty="0" smtClean="0"/>
              <a:t>?</a:t>
            </a:r>
          </a:p>
          <a:p>
            <a:r>
              <a:rPr lang="en-US" sz="2800" dirty="0" smtClean="0"/>
              <a:t>(ক)</a:t>
            </a:r>
            <a:r>
              <a:rPr lang="en-US" sz="2800" dirty="0" err="1" smtClean="0"/>
              <a:t>হুগলী</a:t>
            </a:r>
            <a:r>
              <a:rPr lang="en-US" sz="2800" dirty="0" smtClean="0"/>
              <a:t>   (খ) </a:t>
            </a:r>
            <a:r>
              <a:rPr lang="en-US" sz="2800" dirty="0" err="1" smtClean="0"/>
              <a:t>দিনাজপুর</a:t>
            </a:r>
            <a:r>
              <a:rPr lang="en-US" sz="2800" dirty="0" smtClean="0"/>
              <a:t>   (গ)</a:t>
            </a:r>
            <a:r>
              <a:rPr lang="en-US" sz="2800" dirty="0" err="1" smtClean="0"/>
              <a:t>চব্বিশ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পরগনা</a:t>
            </a:r>
            <a:endParaRPr lang="en-US" sz="2800" dirty="0" smtClean="0"/>
          </a:p>
        </p:txBody>
      </p:sp>
      <p:sp>
        <p:nvSpPr>
          <p:cNvPr id="5" name="Flowchart: Alternate Process 4"/>
          <p:cNvSpPr/>
          <p:nvPr/>
        </p:nvSpPr>
        <p:spPr>
          <a:xfrm>
            <a:off x="1332154" y="3195754"/>
            <a:ext cx="8312727" cy="152366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bn-BD" sz="3200" b="1" dirty="0" smtClean="0"/>
          </a:p>
          <a:p>
            <a:pPr lvl="1"/>
            <a:r>
              <a:rPr lang="bn-BD" sz="3200" b="1" dirty="0" smtClean="0"/>
              <a:t> </a:t>
            </a:r>
            <a:r>
              <a:rPr lang="en-US" sz="3200" b="1" dirty="0" smtClean="0"/>
              <a:t>১</a:t>
            </a:r>
            <a:r>
              <a:rPr lang="bn-BD" sz="3200" b="1" dirty="0" smtClean="0"/>
              <a:t>/ </a:t>
            </a:r>
            <a:r>
              <a:rPr lang="bn-BD" sz="2800" b="1" dirty="0" smtClean="0"/>
              <a:t>ফক্কিকার কী ?</a:t>
            </a:r>
            <a:endParaRPr lang="en-US" sz="2800" b="1" dirty="0" smtClean="0"/>
          </a:p>
          <a:p>
            <a:pPr lvl="1"/>
            <a:r>
              <a:rPr lang="en-US" sz="2800" dirty="0" smtClean="0"/>
              <a:t>(ক)</a:t>
            </a:r>
            <a:r>
              <a:rPr lang="bn-BD" sz="2800" dirty="0" smtClean="0"/>
              <a:t>ফাঁকিবাজি</a:t>
            </a:r>
            <a:r>
              <a:rPr lang="en-US" sz="2800" dirty="0" smtClean="0"/>
              <a:t> (খ) </a:t>
            </a:r>
            <a:r>
              <a:rPr lang="en-US" sz="2800" dirty="0" err="1" smtClean="0"/>
              <a:t>ফরমান</a:t>
            </a:r>
            <a:r>
              <a:rPr lang="en-US" sz="2800" dirty="0" smtClean="0"/>
              <a:t> (গ)</a:t>
            </a:r>
            <a:r>
              <a:rPr lang="en-US" sz="2800" dirty="0" err="1" smtClean="0"/>
              <a:t>ফরিয়াদ</a:t>
            </a:r>
            <a:r>
              <a:rPr lang="en-US" sz="2800" dirty="0" smtClean="0"/>
              <a:t> </a:t>
            </a:r>
            <a:endParaRPr lang="bn-BD" sz="2800" dirty="0" smtClean="0"/>
          </a:p>
          <a:p>
            <a:endParaRPr lang="bn-BD" sz="3200" b="1" dirty="0"/>
          </a:p>
          <a:p>
            <a:r>
              <a:rPr lang="bn-BD" sz="3200" b="1" dirty="0" smtClean="0"/>
              <a:t> </a:t>
            </a:r>
            <a:endParaRPr lang="en-US" sz="32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332154" y="5263537"/>
            <a:ext cx="8312727" cy="14852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/>
              <a:t>   ১/ </a:t>
            </a:r>
            <a:r>
              <a:rPr lang="en-US" sz="3200" b="1" dirty="0" err="1" smtClean="0"/>
              <a:t>প্রত্নতাত্ত্বিক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শব্দে</a:t>
            </a:r>
            <a:r>
              <a:rPr lang="en-US" sz="3200" b="1" dirty="0" smtClean="0"/>
              <a:t> র </a:t>
            </a:r>
            <a:r>
              <a:rPr lang="en-US" sz="3200" b="1" dirty="0" err="1" smtClean="0"/>
              <a:t>অর্থ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কী</a:t>
            </a:r>
            <a:r>
              <a:rPr lang="en-US" sz="3200" b="1" dirty="0" smtClean="0"/>
              <a:t> ?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</a:rPr>
              <a:t>পুরাতত্ত্ববিদ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(খ)</a:t>
            </a:r>
            <a:r>
              <a:rPr lang="en-US" sz="2800" dirty="0" err="1" smtClean="0">
                <a:solidFill>
                  <a:schemeClr val="tx1"/>
                </a:solidFill>
              </a:rPr>
              <a:t>পুরাতন</a:t>
            </a:r>
            <a:r>
              <a:rPr lang="en-US" sz="2800" dirty="0" smtClean="0">
                <a:solidFill>
                  <a:schemeClr val="tx1"/>
                </a:solidFill>
              </a:rPr>
              <a:t> (গ)</a:t>
            </a:r>
            <a:r>
              <a:rPr lang="en-US" sz="2800" dirty="0" err="1" smtClean="0">
                <a:solidFill>
                  <a:schemeClr val="tx1"/>
                </a:solidFill>
              </a:rPr>
              <a:t>মাটির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কারুকাজ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2631" y="214313"/>
            <a:ext cx="7597259" cy="176099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বাড়ির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endParaRPr lang="en-US" sz="4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85738" y="2335728"/>
            <a:ext cx="11887199" cy="45222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পল্লি</a:t>
            </a: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7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সাহিত্যর</a:t>
            </a:r>
            <a:r>
              <a:rPr lang="en-US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অবলুপ্তির</a:t>
            </a:r>
            <a:r>
              <a:rPr lang="en-US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পাঁচটি</a:t>
            </a:r>
            <a:r>
              <a:rPr lang="en-US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কারন</a:t>
            </a:r>
            <a:r>
              <a:rPr lang="en-US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লিখ</a:t>
            </a:r>
            <a:r>
              <a:rPr lang="en-US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endParaRPr lang="en-US" sz="5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12" y="0"/>
            <a:ext cx="3545625" cy="23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06680"/>
            <a:ext cx="11658600" cy="6583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2292308"/>
            <a:ext cx="9677400" cy="22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32300"/>
            <a:ext cx="8588140" cy="51257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chemeClr val="tx1"/>
                </a:solidFill>
              </a:rPr>
              <a:t>মোঃ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</a:rPr>
              <a:t>আমির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</a:rPr>
              <a:t>হোসেন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400" i="1" dirty="0" err="1" smtClean="0">
                <a:solidFill>
                  <a:srgbClr val="00B050"/>
                </a:solidFill>
              </a:rPr>
              <a:t>সহকারি</a:t>
            </a:r>
            <a:r>
              <a:rPr lang="en-US" sz="4400" i="1" dirty="0" smtClean="0">
                <a:solidFill>
                  <a:srgbClr val="00B050"/>
                </a:solidFill>
              </a:rPr>
              <a:t> </a:t>
            </a:r>
            <a:r>
              <a:rPr lang="en-US" sz="4400" i="1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4400" i="1" dirty="0" smtClean="0">
                <a:solidFill>
                  <a:srgbClr val="00B050"/>
                </a:solidFill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</a:rPr>
              <a:t>(</a:t>
            </a:r>
            <a:r>
              <a:rPr lang="en-US" sz="3600" b="1" i="1" dirty="0" err="1" smtClean="0">
                <a:solidFill>
                  <a:srgbClr val="00B050"/>
                </a:solidFill>
              </a:rPr>
              <a:t>সমাজ</a:t>
            </a:r>
            <a:r>
              <a:rPr lang="en-US" sz="3600" b="1" i="1" dirty="0" smtClean="0">
                <a:solidFill>
                  <a:srgbClr val="00B050"/>
                </a:solidFill>
              </a:rPr>
              <a:t> 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বিজ্ঞান</a:t>
            </a:r>
            <a:r>
              <a:rPr lang="en-US" sz="3600" b="1" i="1" dirty="0" smtClean="0">
                <a:solidFill>
                  <a:srgbClr val="00B050"/>
                </a:solidFill>
              </a:rPr>
              <a:t>) </a:t>
            </a:r>
            <a:endParaRPr lang="en-US" sz="4800" b="1" i="1" dirty="0" smtClean="0">
              <a:solidFill>
                <a:srgbClr val="00B050"/>
              </a:solidFill>
            </a:endParaRPr>
          </a:p>
          <a:p>
            <a:r>
              <a:rPr lang="en-US" sz="4400" b="1" dirty="0" err="1" smtClean="0">
                <a:solidFill>
                  <a:srgbClr val="002060"/>
                </a:solidFill>
              </a:rPr>
              <a:t>মদিনাতুল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উলুম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দাখিল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মাদরাসা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মোবাইলঃ</a:t>
            </a:r>
            <a:r>
              <a:rPr lang="en-US" sz="4000" b="1" dirty="0" smtClean="0">
                <a:solidFill>
                  <a:schemeClr val="tx1"/>
                </a:solidFill>
              </a:rPr>
              <a:t> ০১৭১৪৩১৫৭৭২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E-mail: 79hossainamir@gmail.com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80" y="1503701"/>
            <a:ext cx="3474720" cy="3510260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068" y="285750"/>
            <a:ext cx="94892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শি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ক্ষ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ক</a:t>
            </a:r>
            <a:r>
              <a:rPr lang="en-US" sz="7200" b="1" dirty="0"/>
              <a:t> </a:t>
            </a:r>
            <a:r>
              <a:rPr lang="en-US" sz="8800" b="1" dirty="0" err="1">
                <a:solidFill>
                  <a:schemeClr val="accent1">
                    <a:lumMod val="50000"/>
                  </a:schemeClr>
                </a:solidFill>
              </a:rPr>
              <a:t>প</a:t>
            </a:r>
            <a:r>
              <a:rPr lang="en-US" sz="8000" b="1" dirty="0" err="1">
                <a:solidFill>
                  <a:schemeClr val="accent1">
                    <a:lumMod val="50000"/>
                  </a:schemeClr>
                </a:solidFill>
              </a:rPr>
              <a:t>রি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</a:rPr>
              <a:t>চিতি</a:t>
            </a:r>
            <a:r>
              <a:rPr lang="en-US" sz="7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4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50516"/>
            <a:ext cx="6843713" cy="4757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</a:rPr>
              <a:t>দশম শ্রেণি</a:t>
            </a:r>
          </a:p>
          <a:p>
            <a:r>
              <a:rPr lang="bn-BD" sz="6600" b="1" dirty="0" smtClean="0">
                <a:solidFill>
                  <a:srgbClr val="002060"/>
                </a:solidFill>
              </a:rPr>
              <a:t>বাংলা প্রথম পত্র</a:t>
            </a:r>
          </a:p>
          <a:p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সময়ঃ৪০মিনিট</a:t>
            </a:r>
          </a:p>
          <a:p>
            <a:r>
              <a:rPr lang="en-US" sz="6600" b="1" i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0৪</a:t>
            </a:r>
            <a:r>
              <a:rPr lang="bn-BD" sz="6600" b="1" i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/০</a:t>
            </a:r>
            <a:r>
              <a:rPr lang="en-US" sz="6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২</a:t>
            </a:r>
            <a:r>
              <a:rPr lang="bn-BD" sz="6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/২০</a:t>
            </a:r>
            <a:r>
              <a:rPr lang="en-US" sz="6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২১</a:t>
            </a:r>
            <a:r>
              <a:rPr lang="bn-BD" sz="6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6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নবম দশম শ্রেণীর বোর্ড বই ডাউনলোড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4834" r="51305" b="52159"/>
          <a:stretch/>
        </p:blipFill>
        <p:spPr bwMode="auto">
          <a:xfrm>
            <a:off x="6843713" y="1936228"/>
            <a:ext cx="5166317" cy="47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114548" y="185738"/>
            <a:ext cx="7500937" cy="1443037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পরিচিতি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0176" y="7937"/>
            <a:ext cx="9286874" cy="198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ছবিগুলো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?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ঠাকুমার ঝুলি - পাঁচশত বছর আগে মার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293" y="2374708"/>
            <a:ext cx="3048705" cy="44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ময়মনসিংহ গীতিকা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ময়মনসিংহ গীতিকা - Home | Facebook"/>
          <p:cNvSpPr>
            <a:spLocks noChangeAspect="1" noChangeArrowheads="1"/>
          </p:cNvSpPr>
          <p:nvPr/>
        </p:nvSpPr>
        <p:spPr bwMode="auto">
          <a:xfrm>
            <a:off x="1208727" y="37064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ময়মনসিংহ গীতিকা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পালাগানের সংগ্রাহক গীতিকার চন্দ্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64" y="2374709"/>
            <a:ext cx="3047100" cy="44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vekananda Jibon By Roma Rola | Local Marke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/>
          <a:stretch/>
        </p:blipFill>
        <p:spPr bwMode="auto">
          <a:xfrm>
            <a:off x="5935988" y="2374708"/>
            <a:ext cx="3207305" cy="44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পল্লিসাহিত্য-ড.মুহম্মদ শহীদুল্লাহ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0" b="464"/>
          <a:stretch/>
        </p:blipFill>
        <p:spPr bwMode="auto">
          <a:xfrm>
            <a:off x="0" y="2374709"/>
            <a:ext cx="2831577" cy="44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1950" y="699049"/>
            <a:ext cx="9895692" cy="10212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এই পাঠ শেষে শিক্ষাথিরা- - - - - - - - -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1951" y="2354475"/>
            <a:ext cx="8324603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/>
              <a:t> </a:t>
            </a:r>
            <a:r>
              <a:rPr lang="bn-BD" sz="3600" b="1" dirty="0" smtClean="0"/>
              <a:t>নতুন শব্দের অর্থ বলতে পারবে ;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431951" y="3769959"/>
            <a:ext cx="8324603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/>
              <a:t> </a:t>
            </a:r>
            <a:r>
              <a:rPr lang="bn-BD" sz="3600" b="1" dirty="0" smtClean="0"/>
              <a:t>লেখক পরিচিতি বলতে পারবে ;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160060" y="5185443"/>
            <a:ext cx="10167582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/>
              <a:t> </a:t>
            </a:r>
            <a:r>
              <a:rPr lang="bn-BD" sz="3200" b="1" dirty="0" smtClean="0"/>
              <a:t>পল্লি সাহিত্যের বিভিন্ন উপাদানের নাম বলতে পারবে 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6628" y="454596"/>
            <a:ext cx="9476508" cy="61519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পল্লিসাহিত্য</a:t>
            </a:r>
          </a:p>
          <a:p>
            <a:pPr algn="ctr"/>
            <a:endParaRPr lang="bn-BD" sz="66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মুহাম্মদ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শহীদুল্লাহ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11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পল্লিসাহিত্য । বাংলা পাঠ । নবম-দশম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r="3922"/>
          <a:stretch/>
        </p:blipFill>
        <p:spPr bwMode="auto">
          <a:xfrm>
            <a:off x="0" y="-1"/>
            <a:ext cx="120448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9189763"/>
              </p:ext>
            </p:extLst>
          </p:nvPr>
        </p:nvGraphicFramePr>
        <p:xfrm>
          <a:off x="228600" y="0"/>
          <a:ext cx="11963400" cy="673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6" y="2484120"/>
            <a:ext cx="1832840" cy="20315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16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155"/>
            <a:ext cx="6477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আর্দশ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পাঠ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image bangla 8\images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972812"/>
            <a:ext cx="10927080" cy="5534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2459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47" y="1096389"/>
            <a:ext cx="9570724" cy="59695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96389" y="-254916"/>
            <a:ext cx="4944440" cy="118753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সরব পাঠ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5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okishBan">
      <a:majorFont>
        <a:latin typeface="NokishBan"/>
        <a:ea typeface=""/>
        <a:cs typeface=""/>
      </a:majorFont>
      <a:minorFont>
        <a:latin typeface="NokishBan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493</TotalTime>
  <Words>161</Words>
  <Application>Microsoft Office PowerPoint</Application>
  <PresentationFormat>Widescreen</PresentationFormat>
  <Paragraphs>45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NSimSun</vt:lpstr>
      <vt:lpstr>Arial</vt:lpstr>
      <vt:lpstr>Calibri</vt:lpstr>
      <vt:lpstr>NikoshBAN</vt:lpstr>
      <vt:lpstr>NokishBan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MD.AMIR HOSSEN</dc:creator>
  <cp:lastModifiedBy>Microsoft account</cp:lastModifiedBy>
  <cp:revision>120</cp:revision>
  <dcterms:created xsi:type="dcterms:W3CDTF">2019-06-26T17:10:48Z</dcterms:created>
  <dcterms:modified xsi:type="dcterms:W3CDTF">2021-02-04T09:07:48Z</dcterms:modified>
</cp:coreProperties>
</file>