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57" r:id="rId4"/>
    <p:sldId id="280" r:id="rId5"/>
    <p:sldId id="259" r:id="rId6"/>
    <p:sldId id="281" r:id="rId7"/>
    <p:sldId id="260" r:id="rId8"/>
    <p:sldId id="261" r:id="rId9"/>
    <p:sldId id="270" r:id="rId10"/>
    <p:sldId id="269" r:id="rId11"/>
    <p:sldId id="266" r:id="rId12"/>
    <p:sldId id="268" r:id="rId13"/>
    <p:sldId id="276" r:id="rId14"/>
    <p:sldId id="282" r:id="rId15"/>
    <p:sldId id="267" r:id="rId16"/>
    <p:sldId id="262" r:id="rId17"/>
    <p:sldId id="263" r:id="rId18"/>
    <p:sldId id="264" r:id="rId19"/>
    <p:sldId id="265" r:id="rId20"/>
    <p:sldId id="275" r:id="rId21"/>
    <p:sldId id="273" r:id="rId22"/>
    <p:sldId id="271" r:id="rId23"/>
    <p:sldId id="277" r:id="rId24"/>
    <p:sldId id="278" r:id="rId25"/>
    <p:sldId id="279" r:id="rId26"/>
  </p:sldIdLst>
  <p:sldSz cx="22860000" cy="11887200"/>
  <p:notesSz cx="6858000" cy="9144000"/>
  <p:defaultTextStyle>
    <a:defPPr>
      <a:defRPr lang="en-US"/>
    </a:defPPr>
    <a:lvl1pPr marL="0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1pPr>
    <a:lvl2pPr marL="833933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2pPr>
    <a:lvl3pPr marL="1667866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3pPr>
    <a:lvl4pPr marL="2501798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4pPr>
    <a:lvl5pPr marL="3335731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5pPr>
    <a:lvl6pPr marL="4169664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6pPr>
    <a:lvl7pPr marL="5003597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7pPr>
    <a:lvl8pPr marL="5837530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8pPr>
    <a:lvl9pPr marL="6671462" algn="l" defTabSz="1667866" rtl="0" eaLnBrk="1" latinLnBrk="0" hangingPunct="1">
      <a:defRPr sz="32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11F73"/>
    <a:srgbClr val="ECA4EE"/>
    <a:srgbClr val="FF3399"/>
    <a:srgbClr val="FFD44B"/>
    <a:srgbClr val="FFE593"/>
    <a:srgbClr val="25C9C5"/>
    <a:srgbClr val="2BD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6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CDBD-D983-4081-B370-4FF5BCC53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0" y="1945429"/>
            <a:ext cx="17145000" cy="4138507"/>
          </a:xfrm>
        </p:spPr>
        <p:txBody>
          <a:bodyPr anchor="b"/>
          <a:lstStyle>
            <a:lvl1pPr algn="ctr">
              <a:defRPr sz="10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8F89B-5322-461A-AFBF-131480FD0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0" y="6243533"/>
            <a:ext cx="17145000" cy="2869987"/>
          </a:xfrm>
        </p:spPr>
        <p:txBody>
          <a:bodyPr/>
          <a:lstStyle>
            <a:lvl1pPr marL="0" indent="0" algn="ctr">
              <a:buNone/>
              <a:defRPr sz="4160"/>
            </a:lvl1pPr>
            <a:lvl2pPr marL="792465" indent="0" algn="ctr">
              <a:buNone/>
              <a:defRPr sz="3467"/>
            </a:lvl2pPr>
            <a:lvl3pPr marL="1584930" indent="0" algn="ctr">
              <a:buNone/>
              <a:defRPr sz="3120"/>
            </a:lvl3pPr>
            <a:lvl4pPr marL="2377394" indent="0" algn="ctr">
              <a:buNone/>
              <a:defRPr sz="2773"/>
            </a:lvl4pPr>
            <a:lvl5pPr marL="3169859" indent="0" algn="ctr">
              <a:buNone/>
              <a:defRPr sz="2773"/>
            </a:lvl5pPr>
            <a:lvl6pPr marL="3962324" indent="0" algn="ctr">
              <a:buNone/>
              <a:defRPr sz="2773"/>
            </a:lvl6pPr>
            <a:lvl7pPr marL="4754789" indent="0" algn="ctr">
              <a:buNone/>
              <a:defRPr sz="2773"/>
            </a:lvl7pPr>
            <a:lvl8pPr marL="5547253" indent="0" algn="ctr">
              <a:buNone/>
              <a:defRPr sz="2773"/>
            </a:lvl8pPr>
            <a:lvl9pPr marL="6339718" indent="0" algn="ctr">
              <a:buNone/>
              <a:defRPr sz="277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410CE-E963-46F7-BA87-801C760F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76-A588-4095-B695-A5826D4FD46F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0B8E0-BAF1-4CE0-A3DC-9CEB2274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9DB3-E98F-4DDF-B55C-EF3D02D1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46F6-E87C-44DF-99A6-E84CEBF6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8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487-2D0C-4770-B73A-DD7913FF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7E619-0607-4CF4-8378-C700407A5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D3684-C2DA-444F-9DE0-258FB399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76-A588-4095-B695-A5826D4FD46F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AE842-8FAC-4810-97F2-B7B0920D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124C8-204A-419E-8A5B-BB724687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46F6-E87C-44DF-99A6-E84CEBF6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1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341F4E-F634-4366-9C29-3CB591361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359187" y="632883"/>
            <a:ext cx="4929188" cy="100738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893FE-E211-489A-AC33-0D4B6FC1E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71625" y="632883"/>
            <a:ext cx="14501813" cy="100738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05AD4-3868-4748-AB9C-65B28E33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76-A588-4095-B695-A5826D4FD46F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D2996-8E0E-408A-A90C-B6669420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9CA54-47F5-47E8-9B05-11007A6B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46F6-E87C-44DF-99A6-E84CEBF6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087-599F-4546-9108-B0E81AF9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9284-EB75-4AF6-83D3-3C10B63B4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4CDE5-E949-4FAD-9B79-5BFC0409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76-A588-4095-B695-A5826D4FD46F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1CBF2-7CD3-4AF5-8081-002B5590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FEDFF-ED90-4181-96F2-32F5367F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46F6-E87C-44DF-99A6-E84CEBF6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6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56F9C-6893-4AAF-8D0B-6A024D9E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719" y="2963547"/>
            <a:ext cx="19716750" cy="4944744"/>
          </a:xfrm>
        </p:spPr>
        <p:txBody>
          <a:bodyPr anchor="b"/>
          <a:lstStyle>
            <a:lvl1pPr>
              <a:defRPr sz="10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DFB27-73A8-4B97-A6A5-262C5BD8D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9719" y="7955070"/>
            <a:ext cx="19716750" cy="2600324"/>
          </a:xfrm>
        </p:spPr>
        <p:txBody>
          <a:bodyPr/>
          <a:lstStyle>
            <a:lvl1pPr marL="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1pPr>
            <a:lvl2pPr marL="792465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2pPr>
            <a:lvl3pPr marL="1584930" indent="0">
              <a:buNone/>
              <a:defRPr sz="3120">
                <a:solidFill>
                  <a:schemeClr val="tx1">
                    <a:tint val="75000"/>
                  </a:schemeClr>
                </a:solidFill>
              </a:defRPr>
            </a:lvl3pPr>
            <a:lvl4pPr marL="2377394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4pPr>
            <a:lvl5pPr marL="3169859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5pPr>
            <a:lvl6pPr marL="3962324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6pPr>
            <a:lvl7pPr marL="4754789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7pPr>
            <a:lvl8pPr marL="5547253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8pPr>
            <a:lvl9pPr marL="6339718" indent="0">
              <a:buNone/>
              <a:defRPr sz="27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1B6CE-A715-4650-BA14-778FF2DB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76-A588-4095-B695-A5826D4FD46F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7B1F2-3A15-4FFA-8BED-731DF7B5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B06D9-0AFE-4C86-8027-D33C8E6F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46F6-E87C-44DF-99A6-E84CEBF6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6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F709-516D-4ED6-83D3-6279E34D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32555-C1C1-4382-904E-2C1909833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1625" y="3164417"/>
            <a:ext cx="9715500" cy="7542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7A1BC-8D36-4278-8021-404C1BDDE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72875" y="3164417"/>
            <a:ext cx="9715500" cy="7542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8D609-8BE4-4B42-B65B-F5289E06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76-A588-4095-B695-A5826D4FD46F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33077-D4B7-4480-85D9-3736746B1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B0611-B0A0-4078-A494-937D4E49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46F6-E87C-44DF-99A6-E84CEBF6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3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93B0-18F9-46E0-A88C-6995CB64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603" y="632884"/>
            <a:ext cx="19716750" cy="2297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71156-AC6F-4D56-BB80-4CFCE762E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603" y="2914016"/>
            <a:ext cx="9670851" cy="1428114"/>
          </a:xfrm>
        </p:spPr>
        <p:txBody>
          <a:bodyPr anchor="b"/>
          <a:lstStyle>
            <a:lvl1pPr marL="0" indent="0">
              <a:buNone/>
              <a:defRPr sz="4160" b="1"/>
            </a:lvl1pPr>
            <a:lvl2pPr marL="792465" indent="0">
              <a:buNone/>
              <a:defRPr sz="3467" b="1"/>
            </a:lvl2pPr>
            <a:lvl3pPr marL="1584930" indent="0">
              <a:buNone/>
              <a:defRPr sz="3120" b="1"/>
            </a:lvl3pPr>
            <a:lvl4pPr marL="2377394" indent="0">
              <a:buNone/>
              <a:defRPr sz="2773" b="1"/>
            </a:lvl4pPr>
            <a:lvl5pPr marL="3169859" indent="0">
              <a:buNone/>
              <a:defRPr sz="2773" b="1"/>
            </a:lvl5pPr>
            <a:lvl6pPr marL="3962324" indent="0">
              <a:buNone/>
              <a:defRPr sz="2773" b="1"/>
            </a:lvl6pPr>
            <a:lvl7pPr marL="4754789" indent="0">
              <a:buNone/>
              <a:defRPr sz="2773" b="1"/>
            </a:lvl7pPr>
            <a:lvl8pPr marL="5547253" indent="0">
              <a:buNone/>
              <a:defRPr sz="2773" b="1"/>
            </a:lvl8pPr>
            <a:lvl9pPr marL="6339718" indent="0">
              <a:buNone/>
              <a:defRPr sz="27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8B18E-5B9D-43D0-A4DF-4F48153A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74603" y="4342130"/>
            <a:ext cx="9670851" cy="638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0F87F-6114-4FFB-9860-06BFAEB45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572875" y="2914016"/>
            <a:ext cx="9718478" cy="1428114"/>
          </a:xfrm>
        </p:spPr>
        <p:txBody>
          <a:bodyPr anchor="b"/>
          <a:lstStyle>
            <a:lvl1pPr marL="0" indent="0">
              <a:buNone/>
              <a:defRPr sz="4160" b="1"/>
            </a:lvl1pPr>
            <a:lvl2pPr marL="792465" indent="0">
              <a:buNone/>
              <a:defRPr sz="3467" b="1"/>
            </a:lvl2pPr>
            <a:lvl3pPr marL="1584930" indent="0">
              <a:buNone/>
              <a:defRPr sz="3120" b="1"/>
            </a:lvl3pPr>
            <a:lvl4pPr marL="2377394" indent="0">
              <a:buNone/>
              <a:defRPr sz="2773" b="1"/>
            </a:lvl4pPr>
            <a:lvl5pPr marL="3169859" indent="0">
              <a:buNone/>
              <a:defRPr sz="2773" b="1"/>
            </a:lvl5pPr>
            <a:lvl6pPr marL="3962324" indent="0">
              <a:buNone/>
              <a:defRPr sz="2773" b="1"/>
            </a:lvl6pPr>
            <a:lvl7pPr marL="4754789" indent="0">
              <a:buNone/>
              <a:defRPr sz="2773" b="1"/>
            </a:lvl7pPr>
            <a:lvl8pPr marL="5547253" indent="0">
              <a:buNone/>
              <a:defRPr sz="2773" b="1"/>
            </a:lvl8pPr>
            <a:lvl9pPr marL="6339718" indent="0">
              <a:buNone/>
              <a:defRPr sz="27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7DFE67-2FC0-4EF9-95C2-2F142B77C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572875" y="4342130"/>
            <a:ext cx="9718478" cy="6386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1F3C77-10CF-4ED6-ABB1-A131744B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76-A588-4095-B695-A5826D4FD46F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4BD805-CB80-436B-B31F-3A1FFCC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323CF-351F-4503-8F2A-46CD40C4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46F6-E87C-44DF-99A6-E84CEBF6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7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AE90-0D7C-4120-B02E-FFC9DE01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E0FE1-9EC5-4205-AB14-DB7F010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76-A588-4095-B695-A5826D4FD46F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20C5-FD56-4DB4-ACAD-59177A06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9A21-3AF5-42D2-B87E-EFCF411E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46F6-E87C-44DF-99A6-E84CEBF6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50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D252-E72D-4147-90BB-DBCD8DB8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604" y="792480"/>
            <a:ext cx="7372944" cy="2773680"/>
          </a:xfrm>
        </p:spPr>
        <p:txBody>
          <a:bodyPr anchor="b"/>
          <a:lstStyle>
            <a:lvl1pPr>
              <a:defRPr sz="55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13300-E5ED-4C70-88A2-B96BC60B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8477" y="1711537"/>
            <a:ext cx="11572875" cy="8447617"/>
          </a:xfrm>
        </p:spPr>
        <p:txBody>
          <a:bodyPr/>
          <a:lstStyle>
            <a:lvl1pPr>
              <a:defRPr sz="5547"/>
            </a:lvl1pPr>
            <a:lvl2pPr>
              <a:defRPr sz="4853"/>
            </a:lvl2pPr>
            <a:lvl3pPr>
              <a:defRPr sz="4160"/>
            </a:lvl3pPr>
            <a:lvl4pPr>
              <a:defRPr sz="3467"/>
            </a:lvl4pPr>
            <a:lvl5pPr>
              <a:defRPr sz="3467"/>
            </a:lvl5pPr>
            <a:lvl6pPr>
              <a:defRPr sz="3467"/>
            </a:lvl6pPr>
            <a:lvl7pPr>
              <a:defRPr sz="3467"/>
            </a:lvl7pPr>
            <a:lvl8pPr>
              <a:defRPr sz="3467"/>
            </a:lvl8pPr>
            <a:lvl9pPr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2F6EE-3779-449B-9AB4-A1CBDE6FD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4604" y="3566160"/>
            <a:ext cx="7372944" cy="6606753"/>
          </a:xfrm>
        </p:spPr>
        <p:txBody>
          <a:bodyPr/>
          <a:lstStyle>
            <a:lvl1pPr marL="0" indent="0">
              <a:buNone/>
              <a:defRPr sz="2773"/>
            </a:lvl1pPr>
            <a:lvl2pPr marL="792465" indent="0">
              <a:buNone/>
              <a:defRPr sz="2427"/>
            </a:lvl2pPr>
            <a:lvl3pPr marL="1584930" indent="0">
              <a:buNone/>
              <a:defRPr sz="2080"/>
            </a:lvl3pPr>
            <a:lvl4pPr marL="2377394" indent="0">
              <a:buNone/>
              <a:defRPr sz="1733"/>
            </a:lvl4pPr>
            <a:lvl5pPr marL="3169859" indent="0">
              <a:buNone/>
              <a:defRPr sz="1733"/>
            </a:lvl5pPr>
            <a:lvl6pPr marL="3962324" indent="0">
              <a:buNone/>
              <a:defRPr sz="1733"/>
            </a:lvl6pPr>
            <a:lvl7pPr marL="4754789" indent="0">
              <a:buNone/>
              <a:defRPr sz="1733"/>
            </a:lvl7pPr>
            <a:lvl8pPr marL="5547253" indent="0">
              <a:buNone/>
              <a:defRPr sz="1733"/>
            </a:lvl8pPr>
            <a:lvl9pPr marL="6339718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0781E-EFCC-4917-B674-EDC85413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76-A588-4095-B695-A5826D4FD46F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98BC6-DECD-4A85-9D64-155EF738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ABF2-3A95-47DD-8E54-2ECD9A48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46F6-E87C-44DF-99A6-E84CEBF6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5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F6D5-84CE-4BF8-8FB2-CC424182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604" y="792480"/>
            <a:ext cx="7372944" cy="2773680"/>
          </a:xfrm>
        </p:spPr>
        <p:txBody>
          <a:bodyPr anchor="b"/>
          <a:lstStyle>
            <a:lvl1pPr>
              <a:defRPr sz="55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B7735-A1B3-41E0-94E2-0AAB19D5C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18477" y="1711537"/>
            <a:ext cx="11572875" cy="8447617"/>
          </a:xfrm>
        </p:spPr>
        <p:txBody>
          <a:bodyPr/>
          <a:lstStyle>
            <a:lvl1pPr marL="0" indent="0">
              <a:buNone/>
              <a:defRPr sz="5547"/>
            </a:lvl1pPr>
            <a:lvl2pPr marL="792465" indent="0">
              <a:buNone/>
              <a:defRPr sz="4853"/>
            </a:lvl2pPr>
            <a:lvl3pPr marL="1584930" indent="0">
              <a:buNone/>
              <a:defRPr sz="4160"/>
            </a:lvl3pPr>
            <a:lvl4pPr marL="2377394" indent="0">
              <a:buNone/>
              <a:defRPr sz="3467"/>
            </a:lvl4pPr>
            <a:lvl5pPr marL="3169859" indent="0">
              <a:buNone/>
              <a:defRPr sz="3467"/>
            </a:lvl5pPr>
            <a:lvl6pPr marL="3962324" indent="0">
              <a:buNone/>
              <a:defRPr sz="3467"/>
            </a:lvl6pPr>
            <a:lvl7pPr marL="4754789" indent="0">
              <a:buNone/>
              <a:defRPr sz="3467"/>
            </a:lvl7pPr>
            <a:lvl8pPr marL="5547253" indent="0">
              <a:buNone/>
              <a:defRPr sz="3467"/>
            </a:lvl8pPr>
            <a:lvl9pPr marL="6339718" indent="0">
              <a:buNone/>
              <a:defRPr sz="34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32F7D-A9EC-4BBA-9DCA-F736BF515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4604" y="3566160"/>
            <a:ext cx="7372944" cy="6606753"/>
          </a:xfrm>
        </p:spPr>
        <p:txBody>
          <a:bodyPr/>
          <a:lstStyle>
            <a:lvl1pPr marL="0" indent="0">
              <a:buNone/>
              <a:defRPr sz="2773"/>
            </a:lvl1pPr>
            <a:lvl2pPr marL="792465" indent="0">
              <a:buNone/>
              <a:defRPr sz="2427"/>
            </a:lvl2pPr>
            <a:lvl3pPr marL="1584930" indent="0">
              <a:buNone/>
              <a:defRPr sz="2080"/>
            </a:lvl3pPr>
            <a:lvl4pPr marL="2377394" indent="0">
              <a:buNone/>
              <a:defRPr sz="1733"/>
            </a:lvl4pPr>
            <a:lvl5pPr marL="3169859" indent="0">
              <a:buNone/>
              <a:defRPr sz="1733"/>
            </a:lvl5pPr>
            <a:lvl6pPr marL="3962324" indent="0">
              <a:buNone/>
              <a:defRPr sz="1733"/>
            </a:lvl6pPr>
            <a:lvl7pPr marL="4754789" indent="0">
              <a:buNone/>
              <a:defRPr sz="1733"/>
            </a:lvl7pPr>
            <a:lvl8pPr marL="5547253" indent="0">
              <a:buNone/>
              <a:defRPr sz="1733"/>
            </a:lvl8pPr>
            <a:lvl9pPr marL="6339718" indent="0">
              <a:buNone/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6596A-82A9-4013-AA16-4C2D299C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76-A588-4095-B695-A5826D4FD46F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0B7D3-7B66-4A42-9B94-75D808F1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FC252-CDCC-42D0-9239-8EFDC55C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46F6-E87C-44DF-99A6-E84CEBF6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0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E66C0C-6EDC-4949-B22E-B1B61B7F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632884"/>
            <a:ext cx="19716750" cy="2297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E65C9-AADE-4C2F-BA62-DF76DC3F6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625" y="3164417"/>
            <a:ext cx="19716750" cy="7542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78B98-5123-492C-A0E2-80E0E37F6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71625" y="11017674"/>
            <a:ext cx="514350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8276-A588-4095-B695-A5826D4FD46F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F2274-4512-4568-AE41-9B4217E40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72375" y="11017674"/>
            <a:ext cx="771525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D7222-FEBD-47A0-A892-40E09D782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144875" y="11017674"/>
            <a:ext cx="5143500" cy="6328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746F6-E87C-44DF-99A6-E84CEBF67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1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584930" rtl="0" eaLnBrk="1" latinLnBrk="0" hangingPunct="1">
        <a:lnSpc>
          <a:spcPct val="90000"/>
        </a:lnSpc>
        <a:spcBef>
          <a:spcPct val="0"/>
        </a:spcBef>
        <a:buNone/>
        <a:defRPr sz="76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232" indent="-396232" algn="l" defTabSz="1584930" rtl="0" eaLnBrk="1" latinLnBrk="0" hangingPunct="1">
        <a:lnSpc>
          <a:spcPct val="90000"/>
        </a:lnSpc>
        <a:spcBef>
          <a:spcPts val="1733"/>
        </a:spcBef>
        <a:buFont typeface="Arial" panose="020B0604020202020204" pitchFamily="34" charset="0"/>
        <a:buChar char="•"/>
        <a:defRPr sz="4853" kern="1200">
          <a:solidFill>
            <a:schemeClr val="tx1"/>
          </a:solidFill>
          <a:latin typeface="+mn-lt"/>
          <a:ea typeface="+mn-ea"/>
          <a:cs typeface="+mn-cs"/>
        </a:defRPr>
      </a:lvl1pPr>
      <a:lvl2pPr marL="1188697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4160" kern="1200">
          <a:solidFill>
            <a:schemeClr val="tx1"/>
          </a:solidFill>
          <a:latin typeface="+mn-lt"/>
          <a:ea typeface="+mn-ea"/>
          <a:cs typeface="+mn-cs"/>
        </a:defRPr>
      </a:lvl2pPr>
      <a:lvl3pPr marL="1981162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773627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4pPr>
      <a:lvl5pPr marL="3566091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5pPr>
      <a:lvl6pPr marL="4358556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6pPr>
      <a:lvl7pPr marL="5151021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7pPr>
      <a:lvl8pPr marL="5943486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8pPr>
      <a:lvl9pPr marL="6735950" indent="-396232" algn="l" defTabSz="158493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92465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2pPr>
      <a:lvl3pPr marL="1584930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377394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4pPr>
      <a:lvl5pPr marL="3169859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5pPr>
      <a:lvl6pPr marL="3962324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6pPr>
      <a:lvl7pPr marL="4754789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7pPr>
      <a:lvl8pPr marL="5547253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8pPr>
      <a:lvl9pPr marL="6339718" algn="l" defTabSz="1584930" rtl="0" eaLnBrk="1" latinLnBrk="0" hangingPunct="1">
        <a:defRPr sz="3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microsoft.com/office/2007/relationships/hdphoto" Target="../media/hdphoto3.wdp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DDF04C-AC48-4163-871E-0C5C76BE6CF8}"/>
              </a:ext>
            </a:extLst>
          </p:cNvPr>
          <p:cNvGrpSpPr/>
          <p:nvPr/>
        </p:nvGrpSpPr>
        <p:grpSpPr>
          <a:xfrm>
            <a:off x="531299" y="9453591"/>
            <a:ext cx="22042952" cy="2042168"/>
            <a:chOff x="968189" y="9453591"/>
            <a:chExt cx="20534777" cy="204216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39C8A7-58DD-441D-A456-720C97935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0"/>
            <a:stretch/>
          </p:blipFill>
          <p:spPr>
            <a:xfrm>
              <a:off x="3591346" y="9639609"/>
              <a:ext cx="1506070" cy="17718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5F5C93-C40A-4FAF-8EAF-EE229B0E2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0"/>
            <a:stretch/>
          </p:blipFill>
          <p:spPr>
            <a:xfrm>
              <a:off x="8089879" y="9723912"/>
              <a:ext cx="1506070" cy="17718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30F934-38B5-4A14-A688-A98D43FD5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0"/>
            <a:stretch/>
          </p:blipFill>
          <p:spPr>
            <a:xfrm>
              <a:off x="12018801" y="9723912"/>
              <a:ext cx="1506070" cy="17718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5710DE-9C8E-41E6-AD57-F1AA73F96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0"/>
            <a:stretch/>
          </p:blipFill>
          <p:spPr>
            <a:xfrm>
              <a:off x="15778725" y="9723912"/>
              <a:ext cx="1506070" cy="17718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14EE567-1206-4963-A0CE-C635B5327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0"/>
            <a:stretch/>
          </p:blipFill>
          <p:spPr>
            <a:xfrm>
              <a:off x="17789478" y="9670275"/>
              <a:ext cx="1506070" cy="17718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CC9F57C-1056-4040-9BAE-68C212AC8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0"/>
            <a:stretch/>
          </p:blipFill>
          <p:spPr>
            <a:xfrm>
              <a:off x="19996896" y="9688408"/>
              <a:ext cx="1506070" cy="17718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30DB25-C918-4804-8A3B-B24476554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0"/>
            <a:stretch/>
          </p:blipFill>
          <p:spPr>
            <a:xfrm>
              <a:off x="968189" y="9453591"/>
              <a:ext cx="1506070" cy="17718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265440" y="10569738"/>
            <a:ext cx="22063262" cy="917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E0B3CC-59E5-4E72-90B6-1701DE8E5F94}"/>
              </a:ext>
            </a:extLst>
          </p:cNvPr>
          <p:cNvSpPr txBox="1"/>
          <p:nvPr/>
        </p:nvSpPr>
        <p:spPr>
          <a:xfrm>
            <a:off x="5603506" y="884322"/>
            <a:ext cx="11878226" cy="156966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4B1968-00CF-43DB-B28B-64CB10673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96" y="2338359"/>
            <a:ext cx="13500846" cy="7094859"/>
          </a:xfrm>
          <a:prstGeom prst="roundRect">
            <a:avLst>
              <a:gd name="adj" fmla="val 16667"/>
            </a:avLst>
          </a:prstGeom>
          <a:ln w="57150">
            <a:solidFill>
              <a:srgbClr val="80008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521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971FB-BBB3-400B-A544-D793008FB1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0" y="2163640"/>
            <a:ext cx="8460053" cy="5490653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876DDD-753F-4A91-B2AF-E0805650222D}"/>
              </a:ext>
            </a:extLst>
          </p:cNvPr>
          <p:cNvSpPr txBox="1"/>
          <p:nvPr/>
        </p:nvSpPr>
        <p:spPr>
          <a:xfrm>
            <a:off x="12488252" y="862227"/>
            <a:ext cx="4858453" cy="10156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3B471D-DAEF-452D-94F2-D90ED47BE8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57" t="20530" r="41973" b="8083"/>
          <a:stretch/>
        </p:blipFill>
        <p:spPr>
          <a:xfrm>
            <a:off x="1517665" y="862227"/>
            <a:ext cx="8460053" cy="89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3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:circle/>
      </p:transition>
    </mc:Choice>
    <mc:Fallback>
      <p:transition spd="slow" advClick="0" advTm="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2B4965-A91A-430E-BB4E-40A5F4CB1AC6}"/>
              </a:ext>
            </a:extLst>
          </p:cNvPr>
          <p:cNvSpPr txBox="1"/>
          <p:nvPr/>
        </p:nvSpPr>
        <p:spPr>
          <a:xfrm>
            <a:off x="7821372" y="362882"/>
            <a:ext cx="6794830" cy="10156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জেনে নিই।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9A1221E3-E23B-4C30-9C5F-FA2A16CD45F6}"/>
              </a:ext>
            </a:extLst>
          </p:cNvPr>
          <p:cNvSpPr/>
          <p:nvPr/>
        </p:nvSpPr>
        <p:spPr>
          <a:xfrm>
            <a:off x="1939519" y="2515866"/>
            <a:ext cx="2416228" cy="1283870"/>
          </a:xfrm>
          <a:prstGeom prst="flowChartTerminator">
            <a:avLst/>
          </a:prstGeom>
          <a:noFill/>
          <a:ln w="57150">
            <a:solidFill>
              <a:srgbClr val="911F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গগন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8B29AD67-E53E-408D-9B2C-67FDC5AC99D9}"/>
              </a:ext>
            </a:extLst>
          </p:cNvPr>
          <p:cNvSpPr/>
          <p:nvPr/>
        </p:nvSpPr>
        <p:spPr>
          <a:xfrm>
            <a:off x="1939519" y="5303301"/>
            <a:ext cx="2416228" cy="1283870"/>
          </a:xfrm>
          <a:prstGeom prst="flowChartTerminator">
            <a:avLst/>
          </a:prstGeom>
          <a:noFill/>
          <a:ln w="57150">
            <a:solidFill>
              <a:srgbClr val="911F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আদুল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F30F9C1D-FDF3-4261-9141-A04E5834522D}"/>
              </a:ext>
            </a:extLst>
          </p:cNvPr>
          <p:cNvSpPr/>
          <p:nvPr/>
        </p:nvSpPr>
        <p:spPr>
          <a:xfrm>
            <a:off x="1939519" y="8424906"/>
            <a:ext cx="2416228" cy="1283870"/>
          </a:xfrm>
          <a:prstGeom prst="flowChartTerminator">
            <a:avLst/>
          </a:prstGeom>
          <a:noFill/>
          <a:ln w="57150">
            <a:solidFill>
              <a:srgbClr val="911F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পাটা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E9F607A2-3BAC-491D-AED7-10A35DCD97DB}"/>
              </a:ext>
            </a:extLst>
          </p:cNvPr>
          <p:cNvSpPr/>
          <p:nvPr/>
        </p:nvSpPr>
        <p:spPr>
          <a:xfrm>
            <a:off x="16915656" y="2334578"/>
            <a:ext cx="3130793" cy="1057892"/>
          </a:xfrm>
          <a:prstGeom prst="flowChartTerminator">
            <a:avLst/>
          </a:prstGeom>
          <a:noFill/>
          <a:ln w="57150">
            <a:solidFill>
              <a:srgbClr val="911F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1D00B7B7-F7F6-4916-9DD5-874E7F8F70A9}"/>
              </a:ext>
            </a:extLst>
          </p:cNvPr>
          <p:cNvSpPr/>
          <p:nvPr/>
        </p:nvSpPr>
        <p:spPr>
          <a:xfrm>
            <a:off x="16682072" y="5160130"/>
            <a:ext cx="4213869" cy="1057892"/>
          </a:xfrm>
          <a:prstGeom prst="flowChartTerminator">
            <a:avLst/>
          </a:prstGeom>
          <a:noFill/>
          <a:ln w="57150">
            <a:solidFill>
              <a:srgbClr val="911F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গায়ে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B590460A-D4B9-48E9-BFA5-5438BFF42BBD}"/>
              </a:ext>
            </a:extLst>
          </p:cNvPr>
          <p:cNvSpPr/>
          <p:nvPr/>
        </p:nvSpPr>
        <p:spPr>
          <a:xfrm>
            <a:off x="16719308" y="8424906"/>
            <a:ext cx="4578093" cy="1057892"/>
          </a:xfrm>
          <a:prstGeom prst="flowChartTerminator">
            <a:avLst/>
          </a:prstGeom>
          <a:noFill/>
          <a:ln w="57150">
            <a:solidFill>
              <a:srgbClr val="911F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তক্তা, ফলক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0444F9-9540-4448-B112-1F95A388C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42" y="1593287"/>
            <a:ext cx="5586091" cy="2614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B7A986-9AD7-48B6-B848-B17F1FE64B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t="56309" r="22335" b="-3021"/>
          <a:stretch/>
        </p:blipFill>
        <p:spPr>
          <a:xfrm>
            <a:off x="8636954" y="4571626"/>
            <a:ext cx="5586091" cy="2614991"/>
          </a:xfrm>
          <a:prstGeom prst="roundRect">
            <a:avLst>
              <a:gd name="adj" fmla="val 16718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2E0E6F-5288-4420-9397-9C33B57E60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85416" y="6101504"/>
            <a:ext cx="2689168" cy="558609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7150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4A94E246-C83E-4F3D-BC66-CE7977E111D2}"/>
              </a:ext>
            </a:extLst>
          </p:cNvPr>
          <p:cNvSpPr/>
          <p:nvPr/>
        </p:nvSpPr>
        <p:spPr>
          <a:xfrm>
            <a:off x="2118295" y="5446289"/>
            <a:ext cx="4243056" cy="1156448"/>
          </a:xfrm>
          <a:prstGeom prst="flowChartTerminator">
            <a:avLst/>
          </a:prstGeom>
          <a:noFill/>
          <a:ln w="57150">
            <a:solidFill>
              <a:srgbClr val="911F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ভনভনিয়ে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99E24522-159C-4CF1-9FCF-36F1EDDA55DC}"/>
              </a:ext>
            </a:extLst>
          </p:cNvPr>
          <p:cNvSpPr/>
          <p:nvPr/>
        </p:nvSpPr>
        <p:spPr>
          <a:xfrm>
            <a:off x="1933667" y="8357352"/>
            <a:ext cx="4243056" cy="1156448"/>
          </a:xfrm>
          <a:prstGeom prst="flowChartTerminator">
            <a:avLst/>
          </a:prstGeom>
          <a:noFill/>
          <a:ln w="57150">
            <a:solidFill>
              <a:srgbClr val="911F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শুষছে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ABD17D6-C120-47F8-983F-5EC630670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4" y="4509191"/>
            <a:ext cx="4497582" cy="2659546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51BDDE-F761-4FF1-9D82-80A1F06C8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4" y="7583907"/>
            <a:ext cx="4624846" cy="2830209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E3BA9167-9D4A-48DF-B2A2-EFBA262B9BC5}"/>
              </a:ext>
            </a:extLst>
          </p:cNvPr>
          <p:cNvSpPr/>
          <p:nvPr/>
        </p:nvSpPr>
        <p:spPr>
          <a:xfrm>
            <a:off x="1933667" y="2186024"/>
            <a:ext cx="4108635" cy="1156448"/>
          </a:xfrm>
          <a:prstGeom prst="flowChartTerminator">
            <a:avLst/>
          </a:pr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B73DE0C5-1368-40C8-83A1-703A886EF065}"/>
              </a:ext>
            </a:extLst>
          </p:cNvPr>
          <p:cNvSpPr/>
          <p:nvPr/>
        </p:nvSpPr>
        <p:spPr>
          <a:xfrm>
            <a:off x="14774457" y="2036681"/>
            <a:ext cx="3130793" cy="1057892"/>
          </a:xfrm>
          <a:prstGeom prst="flowChartTerminator">
            <a:avLst/>
          </a:prstGeom>
          <a:noFill/>
          <a:ln w="57150">
            <a:solidFill>
              <a:srgbClr val="80008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নিস্পন্দ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74900-0137-46DE-849F-AA158B4F3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11" y="1434475"/>
            <a:ext cx="4497582" cy="2659546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3E8F9D7F-9A05-4EC5-93DA-9DD2311D4AEB}"/>
              </a:ext>
            </a:extLst>
          </p:cNvPr>
          <p:cNvSpPr/>
          <p:nvPr/>
        </p:nvSpPr>
        <p:spPr>
          <a:xfrm>
            <a:off x="13912110" y="5192630"/>
            <a:ext cx="7021808" cy="1292667"/>
          </a:xfrm>
          <a:prstGeom prst="flowChartTerminator">
            <a:avLst/>
          </a:prstGeom>
          <a:noFill/>
          <a:ln w="57150">
            <a:solidFill>
              <a:srgbClr val="80008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ভনভন শব্দ করে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8590F244-8190-4DF4-8869-23AB5DAA4563}"/>
              </a:ext>
            </a:extLst>
          </p:cNvPr>
          <p:cNvSpPr/>
          <p:nvPr/>
        </p:nvSpPr>
        <p:spPr>
          <a:xfrm>
            <a:off x="13579087" y="8327319"/>
            <a:ext cx="7687854" cy="1343383"/>
          </a:xfrm>
          <a:prstGeom prst="flowChartTerminator">
            <a:avLst/>
          </a:prstGeom>
          <a:noFill/>
          <a:ln w="57150">
            <a:solidFill>
              <a:srgbClr val="80008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 টেনে নেওয়া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57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6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CF732-0C8C-4B21-986C-9B0EF26B38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00" r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7" t="11440" r="7223" b="1957"/>
          <a:stretch/>
        </p:blipFill>
        <p:spPr>
          <a:xfrm>
            <a:off x="9193541" y="1247928"/>
            <a:ext cx="2850777" cy="3069290"/>
          </a:xfrm>
          <a:prstGeom prst="ellipse">
            <a:avLst/>
          </a:prstGeom>
          <a:ln w="63500" cap="rnd">
            <a:solidFill>
              <a:srgbClr val="911F7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BE70C3E-3DD6-4149-90B7-ADDFEFE0A264}"/>
              </a:ext>
            </a:extLst>
          </p:cNvPr>
          <p:cNvSpPr/>
          <p:nvPr/>
        </p:nvSpPr>
        <p:spPr>
          <a:xfrm>
            <a:off x="3034787" y="319713"/>
            <a:ext cx="15168283" cy="1191772"/>
          </a:xfrm>
          <a:prstGeom prst="roundRect">
            <a:avLst>
              <a:gd name="adj" fmla="val 32299"/>
            </a:avLst>
          </a:prstGeom>
          <a:noFill/>
          <a:ln w="571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 প্রদত্ত শব্দগুলো দিয়ে একটি করে বাক্য তৈরি কর।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Terminator 34">
            <a:extLst>
              <a:ext uri="{FF2B5EF4-FFF2-40B4-BE49-F238E27FC236}">
                <a16:creationId xmlns:a16="http://schemas.microsoft.com/office/drawing/2014/main" id="{287C1ACC-255F-4479-970D-1D7C4E74BFE2}"/>
              </a:ext>
            </a:extLst>
          </p:cNvPr>
          <p:cNvSpPr/>
          <p:nvPr/>
        </p:nvSpPr>
        <p:spPr>
          <a:xfrm>
            <a:off x="9437709" y="4791145"/>
            <a:ext cx="2416228" cy="811072"/>
          </a:xfrm>
          <a:prstGeom prst="flowChartTerminator">
            <a:avLst/>
          </a:prstGeom>
          <a:noFill/>
          <a:ln w="5715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গগন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lowchart: Terminator 35">
            <a:extLst>
              <a:ext uri="{FF2B5EF4-FFF2-40B4-BE49-F238E27FC236}">
                <a16:creationId xmlns:a16="http://schemas.microsoft.com/office/drawing/2014/main" id="{3DF3352E-0FAB-4A5B-8C89-0C0318DCCCE2}"/>
              </a:ext>
            </a:extLst>
          </p:cNvPr>
          <p:cNvSpPr/>
          <p:nvPr/>
        </p:nvSpPr>
        <p:spPr>
          <a:xfrm>
            <a:off x="9520515" y="6159994"/>
            <a:ext cx="2416228" cy="811072"/>
          </a:xfrm>
          <a:prstGeom prst="flowChartTerminator">
            <a:avLst/>
          </a:prstGeom>
          <a:noFill/>
          <a:ln w="5715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আদুল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lowchart: Terminator 36">
            <a:extLst>
              <a:ext uri="{FF2B5EF4-FFF2-40B4-BE49-F238E27FC236}">
                <a16:creationId xmlns:a16="http://schemas.microsoft.com/office/drawing/2014/main" id="{7BFC98F1-FBC9-4EA2-AC96-9CEEC8E46084}"/>
              </a:ext>
            </a:extLst>
          </p:cNvPr>
          <p:cNvSpPr/>
          <p:nvPr/>
        </p:nvSpPr>
        <p:spPr>
          <a:xfrm>
            <a:off x="9520516" y="7519477"/>
            <a:ext cx="2416228" cy="811072"/>
          </a:xfrm>
          <a:prstGeom prst="flowChartTerminator">
            <a:avLst/>
          </a:prstGeom>
          <a:noFill/>
          <a:ln w="5715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পাটা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lowchart: Terminator 37">
            <a:extLst>
              <a:ext uri="{FF2B5EF4-FFF2-40B4-BE49-F238E27FC236}">
                <a16:creationId xmlns:a16="http://schemas.microsoft.com/office/drawing/2014/main" id="{92F33544-9FD2-49D5-8280-2E523797C177}"/>
              </a:ext>
            </a:extLst>
          </p:cNvPr>
          <p:cNvSpPr/>
          <p:nvPr/>
        </p:nvSpPr>
        <p:spPr>
          <a:xfrm>
            <a:off x="9520516" y="9066764"/>
            <a:ext cx="2416228" cy="811072"/>
          </a:xfrm>
          <a:prstGeom prst="flowChartTerminator">
            <a:avLst/>
          </a:prstGeom>
          <a:noFill/>
          <a:ln w="5715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4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10FA4A-9844-49CA-8935-EAE1780C8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1392"/>
            <a:ext cx="4876800" cy="47339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E01507-45D0-4341-BF45-F1D4B1E3D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441" y="2413680"/>
            <a:ext cx="9955367" cy="571906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701330-927A-4CD6-8F64-1A4F90CBFB41}"/>
              </a:ext>
            </a:extLst>
          </p:cNvPr>
          <p:cNvSpPr/>
          <p:nvPr/>
        </p:nvSpPr>
        <p:spPr>
          <a:xfrm>
            <a:off x="9563774" y="757124"/>
            <a:ext cx="4925872" cy="1191772"/>
          </a:xfrm>
          <a:prstGeom prst="roundRect">
            <a:avLst>
              <a:gd name="adj" fmla="val 32299"/>
            </a:avLst>
          </a:prstGeom>
          <a:noFill/>
          <a:ln w="571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578E4-4B9B-4BC8-9226-1A0A78764D57}"/>
              </a:ext>
            </a:extLst>
          </p:cNvPr>
          <p:cNvSpPr txBox="1"/>
          <p:nvPr/>
        </p:nvSpPr>
        <p:spPr>
          <a:xfrm>
            <a:off x="5732481" y="8460627"/>
            <a:ext cx="14221202" cy="193899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এটা পালকির ছবি। এটি এক ধরনের বাহন। এতে চড়ে মানুষ চলাচল করে। বেহারারা এটি কাঁধে বয়ে নিয়ে যায়।</a:t>
            </a:r>
            <a:endParaRPr lang="en-US" sz="6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0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792BB23-B7C8-4747-8D83-BA8FFA23E250}"/>
              </a:ext>
            </a:extLst>
          </p:cNvPr>
          <p:cNvGrpSpPr/>
          <p:nvPr/>
        </p:nvGrpSpPr>
        <p:grpSpPr>
          <a:xfrm>
            <a:off x="510988" y="8315325"/>
            <a:ext cx="22063262" cy="3429000"/>
            <a:chOff x="510988" y="8315325"/>
            <a:chExt cx="22063262" cy="3429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9BF867-25DE-4361-87C4-6EF8C59C3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0"/>
            <a:stretch/>
          </p:blipFill>
          <p:spPr>
            <a:xfrm>
              <a:off x="19459039" y="8315325"/>
              <a:ext cx="2914650" cy="3429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082AC3-794A-481E-A453-DD644DCEB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79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" t="67647" r="2610"/>
            <a:stretch/>
          </p:blipFill>
          <p:spPr>
            <a:xfrm>
              <a:off x="510988" y="10542494"/>
              <a:ext cx="22063262" cy="91776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94E4080-F910-4BEA-ABE9-BBA9CBCCE2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54" t="13235" r="3905" b="10294"/>
          <a:stretch/>
        </p:blipFill>
        <p:spPr>
          <a:xfrm>
            <a:off x="1470089" y="2320566"/>
            <a:ext cx="8749675" cy="530648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22D92-519F-4D6F-B879-83FDF2E9CF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883" y="2439895"/>
            <a:ext cx="8749674" cy="5306483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618F31-C629-4E9D-A84C-691695AB5203}"/>
              </a:ext>
            </a:extLst>
          </p:cNvPr>
          <p:cNvSpPr txBox="1"/>
          <p:nvPr/>
        </p:nvSpPr>
        <p:spPr>
          <a:xfrm>
            <a:off x="8405389" y="770067"/>
            <a:ext cx="6274459" cy="10156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9D34D-088C-41DE-997E-2472C01E2D49}"/>
              </a:ext>
            </a:extLst>
          </p:cNvPr>
          <p:cNvSpPr txBox="1"/>
          <p:nvPr/>
        </p:nvSpPr>
        <p:spPr>
          <a:xfrm>
            <a:off x="4043265" y="7915226"/>
            <a:ext cx="3594429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পালকি চলে!</a:t>
            </a:r>
          </a:p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পালকি চলে!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E0BE27-2D52-45F7-B90B-DC1CC9AD5DBD}"/>
              </a:ext>
            </a:extLst>
          </p:cNvPr>
          <p:cNvSpPr txBox="1"/>
          <p:nvPr/>
        </p:nvSpPr>
        <p:spPr>
          <a:xfrm>
            <a:off x="16735202" y="8090833"/>
            <a:ext cx="3058868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গগন তলে</a:t>
            </a:r>
          </a:p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আগুন জ্বলে!</a:t>
            </a:r>
          </a:p>
        </p:txBody>
      </p:sp>
    </p:spTree>
    <p:extLst>
      <p:ext uri="{BB962C8B-B14F-4D97-AF65-F5344CB8AC3E}">
        <p14:creationId xmlns:p14="http://schemas.microsoft.com/office/powerpoint/2010/main" val="281265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61DB3C-6C0A-475A-9C64-39D926A97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15" y="2368900"/>
            <a:ext cx="8454066" cy="5521159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F14A9A-F251-40B1-B3AF-38D2C325D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009" y="2587190"/>
            <a:ext cx="8454066" cy="5521159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076259-91A2-482B-9A5B-0D3545689D97}"/>
              </a:ext>
            </a:extLst>
          </p:cNvPr>
          <p:cNvSpPr txBox="1"/>
          <p:nvPr/>
        </p:nvSpPr>
        <p:spPr>
          <a:xfrm>
            <a:off x="3715021" y="8027376"/>
            <a:ext cx="3301041" cy="212365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স্তব্ধ গাঁয়ে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আদুল গায়ে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EA4769-8EA7-46A0-9CF7-ED1B2D0E06F8}"/>
              </a:ext>
            </a:extLst>
          </p:cNvPr>
          <p:cNvSpPr txBox="1"/>
          <p:nvPr/>
        </p:nvSpPr>
        <p:spPr>
          <a:xfrm>
            <a:off x="16305919" y="8345366"/>
            <a:ext cx="3301041" cy="212365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যাচ্ছে কারা 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রৌদ্রে সারা!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6D7D3B-B24F-4113-8B2C-DE8278268C32}"/>
              </a:ext>
            </a:extLst>
          </p:cNvPr>
          <p:cNvSpPr txBox="1"/>
          <p:nvPr/>
        </p:nvSpPr>
        <p:spPr>
          <a:xfrm>
            <a:off x="8574909" y="488432"/>
            <a:ext cx="6783916" cy="110799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27315A-83AD-4129-B142-2A53862EE1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0" t="8887" r="11625" b="11794"/>
          <a:stretch/>
        </p:blipFill>
        <p:spPr>
          <a:xfrm>
            <a:off x="15076686" y="9890310"/>
            <a:ext cx="1562985" cy="141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1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B6A0D6-86A8-4E7C-B6FD-C5A068F1E8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83" t="12133" r="-1" b="10293"/>
          <a:stretch/>
        </p:blipFill>
        <p:spPr>
          <a:xfrm>
            <a:off x="12339223" y="2564455"/>
            <a:ext cx="9090212" cy="561042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7E7F19-135C-42E9-B3E1-0A332F832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18" y="2321966"/>
            <a:ext cx="8541974" cy="5610422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91026B-1780-4BE1-B9C4-BF66F218AE78}"/>
              </a:ext>
            </a:extLst>
          </p:cNvPr>
          <p:cNvSpPr txBox="1"/>
          <p:nvPr/>
        </p:nvSpPr>
        <p:spPr>
          <a:xfrm>
            <a:off x="8405389" y="722009"/>
            <a:ext cx="6274459" cy="10156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46CAD-04DB-4654-8804-5B1D54191DCD}"/>
              </a:ext>
            </a:extLst>
          </p:cNvPr>
          <p:cNvSpPr txBox="1"/>
          <p:nvPr/>
        </p:nvSpPr>
        <p:spPr>
          <a:xfrm>
            <a:off x="4020101" y="8328631"/>
            <a:ext cx="2870609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ময়রা মুদি</a:t>
            </a:r>
          </a:p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চক্ষু মুদি,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E615CF-7A24-469F-850B-82EB452A7C96}"/>
              </a:ext>
            </a:extLst>
          </p:cNvPr>
          <p:cNvSpPr txBox="1"/>
          <p:nvPr/>
        </p:nvSpPr>
        <p:spPr>
          <a:xfrm>
            <a:off x="16420068" y="8460627"/>
            <a:ext cx="3058868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পাটায় বসে </a:t>
            </a:r>
          </a:p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ঢুলছে কষে!</a:t>
            </a:r>
          </a:p>
        </p:txBody>
      </p:sp>
    </p:spTree>
    <p:extLst>
      <p:ext uri="{BB962C8B-B14F-4D97-AF65-F5344CB8AC3E}">
        <p14:creationId xmlns:p14="http://schemas.microsoft.com/office/powerpoint/2010/main" val="2573970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 advClick="0" advTm="0">
        <p15:prstTrans prst="wind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C0B000-135E-42D6-8927-000C79208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017" y="2187136"/>
            <a:ext cx="9251577" cy="5874664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422487-4582-4457-AE3C-20B78DE7FB40}"/>
              </a:ext>
            </a:extLst>
          </p:cNvPr>
          <p:cNvSpPr txBox="1"/>
          <p:nvPr/>
        </p:nvSpPr>
        <p:spPr>
          <a:xfrm>
            <a:off x="8405389" y="540410"/>
            <a:ext cx="6274459" cy="10156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CD43A-39C7-4216-87A4-75690C88E404}"/>
              </a:ext>
            </a:extLst>
          </p:cNvPr>
          <p:cNvSpPr txBox="1"/>
          <p:nvPr/>
        </p:nvSpPr>
        <p:spPr>
          <a:xfrm>
            <a:off x="3808515" y="8317752"/>
            <a:ext cx="3569856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দুধের  চাঁছি</a:t>
            </a:r>
          </a:p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শুষছে মাছি,-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7E2C5-901F-4AB8-B477-0C2A05149B86}"/>
              </a:ext>
            </a:extLst>
          </p:cNvPr>
          <p:cNvSpPr txBox="1"/>
          <p:nvPr/>
        </p:nvSpPr>
        <p:spPr>
          <a:xfrm>
            <a:off x="16131549" y="8475052"/>
            <a:ext cx="3365614" cy="193899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উড়ছে কতক</a:t>
            </a:r>
          </a:p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ভনভনিয়ে।-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0758C2-B30B-49EB-B41D-5EFF7A860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6" y="2157338"/>
            <a:ext cx="8866074" cy="5874664"/>
          </a:xfrm>
          <a:prstGeom prst="roundRect">
            <a:avLst>
              <a:gd name="adj" fmla="val 16667"/>
            </a:avLst>
          </a:prstGeom>
          <a:ln w="57150">
            <a:solidFill>
              <a:srgbClr val="80008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185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23BF3D1-A08E-4337-A384-5C7162BE6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06" y="2447365"/>
            <a:ext cx="10165976" cy="5620870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394F77-98D0-4D02-BFA2-793CD6F21229}"/>
              </a:ext>
            </a:extLst>
          </p:cNvPr>
          <p:cNvSpPr txBox="1"/>
          <p:nvPr/>
        </p:nvSpPr>
        <p:spPr>
          <a:xfrm>
            <a:off x="7701100" y="780996"/>
            <a:ext cx="6274459" cy="10156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EE464-18E4-4298-B3B2-FF3FBCBB1381}"/>
              </a:ext>
            </a:extLst>
          </p:cNvPr>
          <p:cNvSpPr txBox="1"/>
          <p:nvPr/>
        </p:nvSpPr>
        <p:spPr>
          <a:xfrm>
            <a:off x="8704491" y="8068235"/>
            <a:ext cx="3676005" cy="212365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আসছে কারা</a:t>
            </a:r>
          </a:p>
          <a:p>
            <a:pPr algn="l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হনহনিয়ে 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344186-7893-44B3-97A7-09ED94CB0368}"/>
              </a:ext>
            </a:extLst>
          </p:cNvPr>
          <p:cNvGrpSpPr/>
          <p:nvPr/>
        </p:nvGrpSpPr>
        <p:grpSpPr>
          <a:xfrm>
            <a:off x="537882" y="8315325"/>
            <a:ext cx="22063262" cy="3429000"/>
            <a:chOff x="510988" y="8315325"/>
            <a:chExt cx="22063262" cy="3429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F4AB573-5E7E-4ECF-81BB-A6B80138B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0"/>
            <a:stretch/>
          </p:blipFill>
          <p:spPr>
            <a:xfrm>
              <a:off x="19459039" y="8315325"/>
              <a:ext cx="2914650" cy="3429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938AF1-1A01-48AC-A6AE-41BFB145C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479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" t="67647" r="2610"/>
            <a:stretch/>
          </p:blipFill>
          <p:spPr>
            <a:xfrm>
              <a:off x="510988" y="10542494"/>
              <a:ext cx="22063262" cy="917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767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2C3730-D438-4F36-814E-CEA2DBD5E80A}"/>
              </a:ext>
            </a:extLst>
          </p:cNvPr>
          <p:cNvGrpSpPr/>
          <p:nvPr/>
        </p:nvGrpSpPr>
        <p:grpSpPr>
          <a:xfrm>
            <a:off x="2686046" y="2095992"/>
            <a:ext cx="6239435" cy="6170378"/>
            <a:chOff x="2686046" y="2095992"/>
            <a:chExt cx="6239435" cy="61703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ED8095-8FE5-4957-9F6F-A42E5F601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035" y="2670644"/>
              <a:ext cx="4613459" cy="5021074"/>
            </a:xfrm>
            <a:prstGeom prst="ellipse">
              <a:avLst/>
            </a:prstGeom>
            <a:ln w="28575">
              <a:solidFill>
                <a:schemeClr val="tx1"/>
              </a:solidFill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A3FE97-9E6C-4ED6-8523-64794898A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881" l="0" r="983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046" y="2095992"/>
              <a:ext cx="6239435" cy="617037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5422C-A0A0-47D2-A8AF-17947DE22E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64" l="29483" r="636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77" r="35193"/>
          <a:stretch/>
        </p:blipFill>
        <p:spPr>
          <a:xfrm>
            <a:off x="10031506" y="2071479"/>
            <a:ext cx="1775012" cy="81852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623763-B36B-4091-B453-5FB20F623001}"/>
              </a:ext>
            </a:extLst>
          </p:cNvPr>
          <p:cNvSpPr txBox="1"/>
          <p:nvPr/>
        </p:nvSpPr>
        <p:spPr>
          <a:xfrm>
            <a:off x="12092268" y="3103689"/>
            <a:ext cx="9735671" cy="41549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ষোলটাকা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রকারি প্রাথমিক বিদ্যালয়</a:t>
            </a:r>
          </a:p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গাংনী, মেহেরপুর।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73BF00-F83D-4F5C-B47F-3A9F1C309A41}"/>
              </a:ext>
            </a:extLst>
          </p:cNvPr>
          <p:cNvGrpSpPr/>
          <p:nvPr/>
        </p:nvGrpSpPr>
        <p:grpSpPr>
          <a:xfrm>
            <a:off x="316852" y="6164111"/>
            <a:ext cx="22284292" cy="5477604"/>
            <a:chOff x="289958" y="6164111"/>
            <a:chExt cx="22284292" cy="54776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40B41F6-BD27-4A8B-9116-5A62B3288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9889" r="89222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3" t="18615" r="30853" b="1"/>
            <a:stretch/>
          </p:blipFill>
          <p:spPr>
            <a:xfrm>
              <a:off x="289958" y="6164111"/>
              <a:ext cx="3096458" cy="5477604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51E3CC0-4821-4D8D-A0BB-24E2FE9083E6}"/>
                </a:ext>
              </a:extLst>
            </p:cNvPr>
            <p:cNvGrpSpPr/>
            <p:nvPr/>
          </p:nvGrpSpPr>
          <p:grpSpPr>
            <a:xfrm>
              <a:off x="510988" y="10070932"/>
              <a:ext cx="22063262" cy="1389323"/>
              <a:chOff x="510988" y="10070932"/>
              <a:chExt cx="22063262" cy="138932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6082AC3-794A-481E-A453-DD644DCEB7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64792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0" t="67647" r="2610"/>
              <a:stretch/>
            </p:blipFill>
            <p:spPr>
              <a:xfrm>
                <a:off x="510988" y="10542494"/>
                <a:ext cx="22063262" cy="917761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8E9CD3-E1D0-4602-805A-6BFB9F4942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4162415" y="10070932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3079E44-9935-4BE6-B603-DFC79F9D2F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6206368" y="10284078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7BF9450-A768-4C0C-AFEE-7957C79486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8155167" y="10322962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6C8414-D95B-46AC-AA03-AE6FDDA7D8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9934582" y="10148125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F8D3F0-8C8A-4287-AA63-A0EEEFEF34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11655459" y="10088982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138D268-EC1C-4DDB-92C6-6667E16321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12975685" y="10294187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D86CE36-578E-450D-B8D7-E6E4977987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14534089" y="10284076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F5681F4-0940-4F4B-9D24-9DB5B20574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15939581" y="10070932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00043DE-1F16-43DC-819B-8B40281936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17511601" y="10403644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D3196C4-07BA-47DB-A4C5-FA6B9A6688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19070006" y="10275417"/>
                <a:ext cx="974362" cy="9298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5194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9DBD62-149B-4A12-B999-EBDB60BFD06F}"/>
              </a:ext>
            </a:extLst>
          </p:cNvPr>
          <p:cNvSpPr txBox="1"/>
          <p:nvPr/>
        </p:nvSpPr>
        <p:spPr>
          <a:xfrm>
            <a:off x="5823152" y="317441"/>
            <a:ext cx="11213695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EC2EC-FA45-44CF-AF14-14D16884AADA}"/>
              </a:ext>
            </a:extLst>
          </p:cNvPr>
          <p:cNvSpPr txBox="1"/>
          <p:nvPr/>
        </p:nvSpPr>
        <p:spPr>
          <a:xfrm>
            <a:off x="1197363" y="2155070"/>
            <a:ext cx="157273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7EA948-2FDC-4D35-9B12-EA8855945407}"/>
              </a:ext>
            </a:extLst>
          </p:cNvPr>
          <p:cNvSpPr txBox="1"/>
          <p:nvPr/>
        </p:nvSpPr>
        <p:spPr>
          <a:xfrm>
            <a:off x="3535073" y="2155070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9AB03-89EF-457B-A8A2-856A432389D4}"/>
              </a:ext>
            </a:extLst>
          </p:cNvPr>
          <p:cNvSpPr txBox="1"/>
          <p:nvPr/>
        </p:nvSpPr>
        <p:spPr>
          <a:xfrm>
            <a:off x="9454060" y="2260809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530D6D-1AF3-4C12-899B-883EB089AA74}"/>
              </a:ext>
            </a:extLst>
          </p:cNvPr>
          <p:cNvSpPr txBox="1"/>
          <p:nvPr/>
        </p:nvSpPr>
        <p:spPr>
          <a:xfrm>
            <a:off x="12804765" y="2260809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0C24E-58A1-455A-BCD2-73F0E51C4E7F}"/>
              </a:ext>
            </a:extLst>
          </p:cNvPr>
          <p:cNvSpPr txBox="1"/>
          <p:nvPr/>
        </p:nvSpPr>
        <p:spPr>
          <a:xfrm>
            <a:off x="11200099" y="2225666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67805B-1383-4789-921E-CED3EF2B3A3C}"/>
              </a:ext>
            </a:extLst>
          </p:cNvPr>
          <p:cNvSpPr txBox="1"/>
          <p:nvPr/>
        </p:nvSpPr>
        <p:spPr>
          <a:xfrm>
            <a:off x="18259789" y="2071222"/>
            <a:ext cx="157273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সস্তা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857D5-B643-44B2-987D-0448562ECD33}"/>
              </a:ext>
            </a:extLst>
          </p:cNvPr>
          <p:cNvSpPr txBox="1"/>
          <p:nvPr/>
        </p:nvSpPr>
        <p:spPr>
          <a:xfrm>
            <a:off x="1181391" y="4006664"/>
            <a:ext cx="157273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C9A8AD-A3AC-4F84-B0D2-6D3A7F698470}"/>
              </a:ext>
            </a:extLst>
          </p:cNvPr>
          <p:cNvSpPr txBox="1"/>
          <p:nvPr/>
        </p:nvSpPr>
        <p:spPr>
          <a:xfrm>
            <a:off x="3519101" y="4006664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ব্ধ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DA0101-4C4E-4521-B2B2-6A1245833ACD}"/>
              </a:ext>
            </a:extLst>
          </p:cNvPr>
          <p:cNvSpPr txBox="1"/>
          <p:nvPr/>
        </p:nvSpPr>
        <p:spPr>
          <a:xfrm>
            <a:off x="9454060" y="4044973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5EDBDC-9430-4CE4-9A7C-C25BA1AF9D07}"/>
              </a:ext>
            </a:extLst>
          </p:cNvPr>
          <p:cNvSpPr txBox="1"/>
          <p:nvPr/>
        </p:nvSpPr>
        <p:spPr>
          <a:xfrm>
            <a:off x="11361666" y="4090683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7926F1-DF1E-4C54-9C25-F2162C431183}"/>
              </a:ext>
            </a:extLst>
          </p:cNvPr>
          <p:cNvSpPr txBox="1"/>
          <p:nvPr/>
        </p:nvSpPr>
        <p:spPr>
          <a:xfrm>
            <a:off x="12873996" y="4090683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48DEB8-CBE9-4B46-A63F-00C538B9F843}"/>
              </a:ext>
            </a:extLst>
          </p:cNvPr>
          <p:cNvSpPr txBox="1"/>
          <p:nvPr/>
        </p:nvSpPr>
        <p:spPr>
          <a:xfrm>
            <a:off x="18259789" y="3848055"/>
            <a:ext cx="1314713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লব্ধ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2B7FF5-8B56-453B-A173-39FB5DB5C442}"/>
              </a:ext>
            </a:extLst>
          </p:cNvPr>
          <p:cNvSpPr txBox="1"/>
          <p:nvPr/>
        </p:nvSpPr>
        <p:spPr>
          <a:xfrm>
            <a:off x="1062093" y="6123410"/>
            <a:ext cx="157273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রৌদ্র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E55B6E-3C1E-4C0D-B5DA-A71DAB72AFAC}"/>
              </a:ext>
            </a:extLst>
          </p:cNvPr>
          <p:cNvSpPr txBox="1"/>
          <p:nvPr/>
        </p:nvSpPr>
        <p:spPr>
          <a:xfrm>
            <a:off x="3487016" y="6185791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464F8B-A1DD-490D-8AE0-4077BA1ECD26}"/>
              </a:ext>
            </a:extLst>
          </p:cNvPr>
          <p:cNvSpPr txBox="1"/>
          <p:nvPr/>
        </p:nvSpPr>
        <p:spPr>
          <a:xfrm>
            <a:off x="9507076" y="6185791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F0E1DE-7912-47D0-950F-110D1799AD15}"/>
              </a:ext>
            </a:extLst>
          </p:cNvPr>
          <p:cNvSpPr txBox="1"/>
          <p:nvPr/>
        </p:nvSpPr>
        <p:spPr>
          <a:xfrm>
            <a:off x="11405233" y="6276176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8907FA-E996-449C-B6E9-806F51DA1B30}"/>
              </a:ext>
            </a:extLst>
          </p:cNvPr>
          <p:cNvSpPr txBox="1"/>
          <p:nvPr/>
        </p:nvSpPr>
        <p:spPr>
          <a:xfrm>
            <a:off x="12943183" y="6178122"/>
            <a:ext cx="938767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endParaRPr lang="bn-IN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76850B-82D5-4128-AB8B-A1E7AC632390}"/>
              </a:ext>
            </a:extLst>
          </p:cNvPr>
          <p:cNvSpPr txBox="1"/>
          <p:nvPr/>
        </p:nvSpPr>
        <p:spPr>
          <a:xfrm>
            <a:off x="18144465" y="6276176"/>
            <a:ext cx="1678856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নিদ্রা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E33D6DC-0C31-4608-94D3-31F742867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12" b="87805" l="2041" r="100000">
                        <a14:backgroundMark x1="11224" y1="25610" x2="11224" y2="17073"/>
                        <a14:backgroundMark x1="9184" y1="32927" x2="9184" y2="29268"/>
                        <a14:backgroundMark x1="10204" y1="41463" x2="11224" y2="30488"/>
                        <a14:backgroundMark x1="12245" y1="45122" x2="12245" y2="39024"/>
                        <a14:backgroundMark x1="8163" y1="50000" x2="10204" y2="42683"/>
                        <a14:backgroundMark x1="13265" y1="54878" x2="14286" y2="41463"/>
                        <a14:backgroundMark x1="16327" y1="56098" x2="15306" y2="51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343" y="6097060"/>
            <a:ext cx="611291" cy="134978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036B1C1-AAD5-4C98-8191-C5E53522BF27}"/>
              </a:ext>
            </a:extLst>
          </p:cNvPr>
          <p:cNvSpPr txBox="1"/>
          <p:nvPr/>
        </p:nvSpPr>
        <p:spPr>
          <a:xfrm>
            <a:off x="1115706" y="8286405"/>
            <a:ext cx="157273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চক্ষু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6D57AD-E568-4CC3-9DBE-80C656F9AF33}"/>
              </a:ext>
            </a:extLst>
          </p:cNvPr>
          <p:cNvSpPr txBox="1"/>
          <p:nvPr/>
        </p:nvSpPr>
        <p:spPr>
          <a:xfrm>
            <a:off x="3507204" y="8286405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FD3E0E-43AC-447C-BBBB-3E9B9ACA3BBF}"/>
              </a:ext>
            </a:extLst>
          </p:cNvPr>
          <p:cNvSpPr txBox="1"/>
          <p:nvPr/>
        </p:nvSpPr>
        <p:spPr>
          <a:xfrm>
            <a:off x="9587758" y="8504312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AD17B6-137D-43C6-806A-4C377AD77BAE}"/>
              </a:ext>
            </a:extLst>
          </p:cNvPr>
          <p:cNvSpPr txBox="1"/>
          <p:nvPr/>
        </p:nvSpPr>
        <p:spPr>
          <a:xfrm>
            <a:off x="13023865" y="8498885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D656E4-F871-45B2-BE76-C007A0D0B9D9}"/>
              </a:ext>
            </a:extLst>
          </p:cNvPr>
          <p:cNvSpPr txBox="1"/>
          <p:nvPr/>
        </p:nvSpPr>
        <p:spPr>
          <a:xfrm>
            <a:off x="11361666" y="8485241"/>
            <a:ext cx="981060" cy="1323439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F369DD-9C4C-46AA-945E-6C136E5B799D}"/>
              </a:ext>
            </a:extLst>
          </p:cNvPr>
          <p:cNvSpPr txBox="1"/>
          <p:nvPr/>
        </p:nvSpPr>
        <p:spPr>
          <a:xfrm>
            <a:off x="18259789" y="8627296"/>
            <a:ext cx="1396370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বক্ষ</a:t>
            </a:r>
          </a:p>
        </p:txBody>
      </p:sp>
    </p:spTree>
    <p:extLst>
      <p:ext uri="{BB962C8B-B14F-4D97-AF65-F5344CB8AC3E}">
        <p14:creationId xmlns:p14="http://schemas.microsoft.com/office/powerpoint/2010/main" val="201588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66F352-CB06-40D0-8D10-B9F844742590}"/>
              </a:ext>
            </a:extLst>
          </p:cNvPr>
          <p:cNvSpPr txBox="1"/>
          <p:nvPr/>
        </p:nvSpPr>
        <p:spPr>
          <a:xfrm>
            <a:off x="6764446" y="426945"/>
            <a:ext cx="89008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কবিতাংশের মূলভাব জেনে নিই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DF77EE-7834-456C-853C-8D09F2EA3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563" y="2007701"/>
            <a:ext cx="2992943" cy="1912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F3FDC4-D32B-4151-8513-5131F4AEB8C4}"/>
              </a:ext>
            </a:extLst>
          </p:cNvPr>
          <p:cNvSpPr/>
          <p:nvPr/>
        </p:nvSpPr>
        <p:spPr>
          <a:xfrm>
            <a:off x="2024070" y="4370397"/>
            <a:ext cx="18381553" cy="4765777"/>
          </a:xfrm>
          <a:prstGeom prst="roundRect">
            <a:avLst/>
          </a:prstGeom>
          <a:noFill/>
          <a:ln w="57150">
            <a:solidFill>
              <a:srgbClr val="911F7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বেহারারা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সাড়াশব্দ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গ্রামবাংলার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লোকজন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ময়রা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তক্তায়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ঢুলছে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কড়াইয়ের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ভনভন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60D361-2951-475D-9910-E4C3B065074B}"/>
              </a:ext>
            </a:extLst>
          </p:cNvPr>
          <p:cNvGrpSpPr/>
          <p:nvPr/>
        </p:nvGrpSpPr>
        <p:grpSpPr>
          <a:xfrm>
            <a:off x="510988" y="8315325"/>
            <a:ext cx="22063262" cy="3429000"/>
            <a:chOff x="510988" y="8315325"/>
            <a:chExt cx="22063262" cy="3429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D751FA-0943-4CF9-B095-4C65D02A0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0"/>
            <a:stretch/>
          </p:blipFill>
          <p:spPr>
            <a:xfrm>
              <a:off x="19459039" y="8315325"/>
              <a:ext cx="2914650" cy="3429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AA2770-8538-4664-B4D6-BED72071E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479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" t="67647" r="2610"/>
            <a:stretch/>
          </p:blipFill>
          <p:spPr>
            <a:xfrm>
              <a:off x="510988" y="10542494"/>
              <a:ext cx="22063262" cy="917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344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69DBD62-149B-4A12-B999-EBDB60BFD06F}"/>
              </a:ext>
            </a:extLst>
          </p:cNvPr>
          <p:cNvSpPr txBox="1"/>
          <p:nvPr/>
        </p:nvSpPr>
        <p:spPr>
          <a:xfrm>
            <a:off x="6482631" y="943250"/>
            <a:ext cx="8900800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দলে আবৃত্তি কর।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6F76DD-5C3F-42C4-BAD6-C4A43B9B28DB}"/>
              </a:ext>
            </a:extLst>
          </p:cNvPr>
          <p:cNvGrpSpPr/>
          <p:nvPr/>
        </p:nvGrpSpPr>
        <p:grpSpPr>
          <a:xfrm>
            <a:off x="510988" y="8315325"/>
            <a:ext cx="22063262" cy="3429000"/>
            <a:chOff x="510988" y="8315325"/>
            <a:chExt cx="22063262" cy="3429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FE246C-0847-4824-A7A4-2B30BAD64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0"/>
            <a:stretch/>
          </p:blipFill>
          <p:spPr>
            <a:xfrm>
              <a:off x="19459039" y="8315325"/>
              <a:ext cx="2914650" cy="3429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4FB98D-9AE1-429F-9E6E-80E8BF05E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79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" t="67647" r="2610"/>
            <a:stretch/>
          </p:blipFill>
          <p:spPr>
            <a:xfrm>
              <a:off x="510988" y="10542494"/>
              <a:ext cx="22063262" cy="91776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5D524C7-C1A5-4AF8-A5D0-D9A393C1E6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7" r="1677" b="11002"/>
          <a:stretch/>
        </p:blipFill>
        <p:spPr>
          <a:xfrm>
            <a:off x="5023330" y="2785223"/>
            <a:ext cx="11355188" cy="6316754"/>
          </a:xfrm>
          <a:prstGeom prst="roundRect">
            <a:avLst>
              <a:gd name="adj" fmla="val 16667"/>
            </a:avLst>
          </a:prstGeom>
          <a:ln w="57150">
            <a:solidFill>
              <a:srgbClr val="80008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346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B0FB3BC-FC41-48B0-8C5A-F76757762542}"/>
              </a:ext>
            </a:extLst>
          </p:cNvPr>
          <p:cNvSpPr txBox="1"/>
          <p:nvPr/>
        </p:nvSpPr>
        <p:spPr>
          <a:xfrm>
            <a:off x="9091360" y="665239"/>
            <a:ext cx="287652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C408FD-CC6A-4C6F-B982-E4C715910661}"/>
              </a:ext>
            </a:extLst>
          </p:cNvPr>
          <p:cNvSpPr txBox="1"/>
          <p:nvPr/>
        </p:nvSpPr>
        <p:spPr>
          <a:xfrm>
            <a:off x="6079219" y="2272941"/>
            <a:ext cx="9358005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গুলোর উত্তর দাও।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442A56-B371-4281-BAE2-95DB995848DD}"/>
              </a:ext>
            </a:extLst>
          </p:cNvPr>
          <p:cNvSpPr txBox="1"/>
          <p:nvPr/>
        </p:nvSpPr>
        <p:spPr>
          <a:xfrm>
            <a:off x="6724678" y="4874501"/>
            <a:ext cx="8067086" cy="3416320"/>
          </a:xfrm>
          <a:prstGeom prst="rect">
            <a:avLst/>
          </a:prstGeom>
          <a:noFill/>
          <a:ln w="38100">
            <a:solidFill>
              <a:srgbClr val="911F7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পালকি কোথায় চলে?</a:t>
            </a:r>
          </a:p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ময়রা মুদি কী করছে?</a:t>
            </a:r>
          </a:p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মাছি কিভাবে উড়ছে?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4A1E0F-553D-4EB1-951A-17D5945ECA91}"/>
              </a:ext>
            </a:extLst>
          </p:cNvPr>
          <p:cNvGrpSpPr/>
          <p:nvPr/>
        </p:nvGrpSpPr>
        <p:grpSpPr>
          <a:xfrm>
            <a:off x="510988" y="8315325"/>
            <a:ext cx="22063262" cy="3429000"/>
            <a:chOff x="510988" y="8315325"/>
            <a:chExt cx="22063262" cy="3429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8DA5E6-B111-4385-B7D0-631A94FA3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0"/>
            <a:stretch/>
          </p:blipFill>
          <p:spPr>
            <a:xfrm>
              <a:off x="19459039" y="8315325"/>
              <a:ext cx="2914650" cy="3429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7AB625-1D35-423D-9D93-10DE4C04F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79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" t="67647" r="2610"/>
            <a:stretch/>
          </p:blipFill>
          <p:spPr>
            <a:xfrm>
              <a:off x="510988" y="10542494"/>
              <a:ext cx="22063262" cy="917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90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B0FB3BC-FC41-48B0-8C5A-F76757762542}"/>
              </a:ext>
            </a:extLst>
          </p:cNvPr>
          <p:cNvSpPr txBox="1"/>
          <p:nvPr/>
        </p:nvSpPr>
        <p:spPr>
          <a:xfrm>
            <a:off x="9091360" y="665239"/>
            <a:ext cx="5189416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C408FD-CC6A-4C6F-B982-E4C715910661}"/>
              </a:ext>
            </a:extLst>
          </p:cNvPr>
          <p:cNvSpPr txBox="1"/>
          <p:nvPr/>
        </p:nvSpPr>
        <p:spPr>
          <a:xfrm>
            <a:off x="1608471" y="4373939"/>
            <a:ext cx="19643057" cy="3139321"/>
          </a:xfrm>
          <a:prstGeom prst="rect">
            <a:avLst/>
          </a:prstGeom>
          <a:noFill/>
          <a:ln w="3810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কবিতাংশটির মধ্যে যে যুক্তবর্ণ যুক্ত শব্দ আছে সেগুলো লিখে আনবে।</a:t>
            </a:r>
          </a:p>
          <a:p>
            <a:endParaRPr lang="bn-IN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ü"/>
            </a:pP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বড়দের কাছ থেকে পালকি সম্পর্কে আরও ধারণা নিয়ে আসবে।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D22DF9-0C5D-49F0-AA1A-E977AE1B209B}"/>
              </a:ext>
            </a:extLst>
          </p:cNvPr>
          <p:cNvGrpSpPr/>
          <p:nvPr/>
        </p:nvGrpSpPr>
        <p:grpSpPr>
          <a:xfrm>
            <a:off x="510988" y="8315325"/>
            <a:ext cx="22063262" cy="3429000"/>
            <a:chOff x="510988" y="8315325"/>
            <a:chExt cx="22063262" cy="3429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EEE144-FEDC-469A-8F35-EC81AFA62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00"/>
            <a:stretch/>
          </p:blipFill>
          <p:spPr>
            <a:xfrm>
              <a:off x="19459039" y="8315325"/>
              <a:ext cx="2914650" cy="3429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524C3D-7317-42FC-8D66-1C6985D1E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79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" t="67647" r="2610"/>
            <a:stretch/>
          </p:blipFill>
          <p:spPr>
            <a:xfrm>
              <a:off x="510988" y="10542494"/>
              <a:ext cx="22063262" cy="917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661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BC8ABD-2E11-4609-B723-5BB37B6B3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2" y="6726330"/>
            <a:ext cx="4876800" cy="47339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E7B625-9150-41B1-8C39-4639ED857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14600"/>
            <a:ext cx="12192000" cy="6858000"/>
          </a:xfrm>
          <a:prstGeom prst="roundRect">
            <a:avLst>
              <a:gd name="adj" fmla="val 16667"/>
            </a:avLst>
          </a:prstGeom>
          <a:ln w="57150">
            <a:solidFill>
              <a:srgbClr val="8000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465A15-C929-4E3B-9CED-90A260B95206}"/>
              </a:ext>
            </a:extLst>
          </p:cNvPr>
          <p:cNvSpPr txBox="1"/>
          <p:nvPr/>
        </p:nvSpPr>
        <p:spPr>
          <a:xfrm>
            <a:off x="8584840" y="1191161"/>
            <a:ext cx="5915558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হবে!</a:t>
            </a:r>
          </a:p>
        </p:txBody>
      </p:sp>
    </p:spTree>
    <p:extLst>
      <p:ext uri="{BB962C8B-B14F-4D97-AF65-F5344CB8AC3E}">
        <p14:creationId xmlns:p14="http://schemas.microsoft.com/office/powerpoint/2010/main" val="1811225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615443-C86F-4CCC-988D-D16791D05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889" r="89222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53" t="18615" r="30853" b="1"/>
          <a:stretch/>
        </p:blipFill>
        <p:spPr>
          <a:xfrm>
            <a:off x="212498" y="5982651"/>
            <a:ext cx="3096458" cy="5477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B5942A-FD7C-4B9F-8A97-A05971D51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74" y="1977121"/>
            <a:ext cx="5235668" cy="62020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4F1D99C-0F88-430E-BFBF-E106C045C105}"/>
              </a:ext>
            </a:extLst>
          </p:cNvPr>
          <p:cNvGrpSpPr/>
          <p:nvPr/>
        </p:nvGrpSpPr>
        <p:grpSpPr>
          <a:xfrm>
            <a:off x="10495436" y="2836582"/>
            <a:ext cx="3550024" cy="4162594"/>
            <a:chOff x="9654988" y="1251528"/>
            <a:chExt cx="3550024" cy="4162594"/>
          </a:xfrm>
          <a:solidFill>
            <a:srgbClr val="800080">
              <a:alpha val="67059"/>
            </a:srgb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13" name="Flowchart: Terminator 12">
              <a:extLst>
                <a:ext uri="{FF2B5EF4-FFF2-40B4-BE49-F238E27FC236}">
                  <a16:creationId xmlns:a16="http://schemas.microsoft.com/office/drawing/2014/main" id="{428F9DCF-C86D-4963-826A-10952B523A87}"/>
                </a:ext>
              </a:extLst>
            </p:cNvPr>
            <p:cNvSpPr/>
            <p:nvPr/>
          </p:nvSpPr>
          <p:spPr>
            <a:xfrm>
              <a:off x="9654988" y="4230780"/>
              <a:ext cx="3550024" cy="1183342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>
              <a:extLst>
                <a:ext uri="{FF2B5EF4-FFF2-40B4-BE49-F238E27FC236}">
                  <a16:creationId xmlns:a16="http://schemas.microsoft.com/office/drawing/2014/main" id="{DF49961A-5191-49E9-97FA-F5312EABA351}"/>
                </a:ext>
              </a:extLst>
            </p:cNvPr>
            <p:cNvSpPr/>
            <p:nvPr/>
          </p:nvSpPr>
          <p:spPr>
            <a:xfrm rot="5400000">
              <a:off x="9507070" y="1632522"/>
              <a:ext cx="3845859" cy="3083872"/>
            </a:xfrm>
            <a:prstGeom prst="moon">
              <a:avLst>
                <a:gd name="adj" fmla="val 19138"/>
              </a:avLst>
            </a:prstGeom>
            <a:grpFill/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CD1BFF8-18F4-46E1-9AD2-29063B081DA0}"/>
              </a:ext>
            </a:extLst>
          </p:cNvPr>
          <p:cNvSpPr txBox="1"/>
          <p:nvPr/>
        </p:nvSpPr>
        <p:spPr>
          <a:xfrm>
            <a:off x="10728511" y="4606754"/>
            <a:ext cx="3199287" cy="9233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EB4709-DC37-4D8E-983C-02B354181BEC}"/>
              </a:ext>
            </a:extLst>
          </p:cNvPr>
          <p:cNvSpPr txBox="1"/>
          <p:nvPr/>
        </p:nvSpPr>
        <p:spPr>
          <a:xfrm>
            <a:off x="15110005" y="4300264"/>
            <a:ext cx="6566653" cy="286232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বিষয়ঃ বাংলা </a:t>
            </a:r>
          </a:p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সময়ঃ ৪৫ মিনিট</a:t>
            </a:r>
            <a:endParaRPr lang="en-US" sz="6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7E3F15-DD59-486F-B9C4-1F20F7DBD1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3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3530" r="28386" b="7842"/>
          <a:stretch/>
        </p:blipFill>
        <p:spPr>
          <a:xfrm rot="3198832">
            <a:off x="14405014" y="-754748"/>
            <a:ext cx="5099498" cy="78836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80682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73BF00-F83D-4F5C-B47F-3A9F1C309A41}"/>
              </a:ext>
            </a:extLst>
          </p:cNvPr>
          <p:cNvGrpSpPr/>
          <p:nvPr/>
        </p:nvGrpSpPr>
        <p:grpSpPr>
          <a:xfrm>
            <a:off x="370640" y="6164111"/>
            <a:ext cx="22284292" cy="5477604"/>
            <a:chOff x="289958" y="6164111"/>
            <a:chExt cx="22284292" cy="54776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40B41F6-BD27-4A8B-9116-5A62B3288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9889" r="89222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3" t="18615" r="30853" b="1"/>
            <a:stretch/>
          </p:blipFill>
          <p:spPr>
            <a:xfrm>
              <a:off x="289958" y="6164111"/>
              <a:ext cx="3096458" cy="5477604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51E3CC0-4821-4D8D-A0BB-24E2FE9083E6}"/>
                </a:ext>
              </a:extLst>
            </p:cNvPr>
            <p:cNvGrpSpPr/>
            <p:nvPr/>
          </p:nvGrpSpPr>
          <p:grpSpPr>
            <a:xfrm>
              <a:off x="510988" y="10070932"/>
              <a:ext cx="22063262" cy="1389323"/>
              <a:chOff x="510988" y="10070932"/>
              <a:chExt cx="22063262" cy="138932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6082AC3-794A-481E-A453-DD644DCEB7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4792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0" t="67647" r="2610"/>
              <a:stretch/>
            </p:blipFill>
            <p:spPr>
              <a:xfrm>
                <a:off x="510988" y="10542494"/>
                <a:ext cx="22063262" cy="917761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8E9CD3-E1D0-4602-805A-6BFB9F4942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4162415" y="10070932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3079E44-9935-4BE6-B603-DFC79F9D2F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6206368" y="10284078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7BF9450-A768-4C0C-AFEE-7957C79486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8155167" y="10322962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6C8414-D95B-46AC-AA03-AE6FDDA7D8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9934582" y="10148125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1F8D3F0-8C8A-4287-AA63-A0EEEFEF34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11655459" y="10088982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138D268-EC1C-4DDB-92C6-6667E16321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12975685" y="10294187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D86CE36-578E-450D-B8D7-E6E4977987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14534089" y="10284076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F5681F4-0940-4F4B-9D24-9DB5B20574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15939581" y="10070932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00043DE-1F16-43DC-819B-8B40281936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17511601" y="10403644"/>
                <a:ext cx="974362" cy="929827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D3196C4-07BA-47DB-A4C5-FA6B9A6688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14" b="91786" l="9786" r="938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47" t="4538" r="11799" b="13378"/>
              <a:stretch/>
            </p:blipFill>
            <p:spPr>
              <a:xfrm rot="19010426">
                <a:off x="19070006" y="10275417"/>
                <a:ext cx="974362" cy="929827"/>
              </a:xfrm>
              <a:prstGeom prst="rect">
                <a:avLst/>
              </a:prstGeom>
            </p:spPr>
          </p:pic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8C035E3-E7FA-4299-AE21-BA8B3C295D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55" y="2030732"/>
            <a:ext cx="11125309" cy="6766781"/>
          </a:xfrm>
          <a:prstGeom prst="rect">
            <a:avLst/>
          </a:prstGeom>
          <a:ln w="127000" cap="sq">
            <a:solidFill>
              <a:srgbClr val="911F73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FBD035-8D36-4A00-8436-B43AC2183A30}"/>
              </a:ext>
            </a:extLst>
          </p:cNvPr>
          <p:cNvSpPr txBox="1"/>
          <p:nvPr/>
        </p:nvSpPr>
        <p:spPr>
          <a:xfrm>
            <a:off x="6814518" y="684579"/>
            <a:ext cx="8035745" cy="10156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পাচ্ছ?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F85AFC-0CBE-4D4A-909E-33388877BB93}"/>
              </a:ext>
            </a:extLst>
          </p:cNvPr>
          <p:cNvSpPr txBox="1"/>
          <p:nvPr/>
        </p:nvSpPr>
        <p:spPr>
          <a:xfrm>
            <a:off x="7447622" y="9071057"/>
            <a:ext cx="7099558" cy="10156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বেহারারা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পালকি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1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EFE6C1-1143-4CCD-9330-693887D42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000"/>
          <a:stretch/>
        </p:blipFill>
        <p:spPr>
          <a:xfrm>
            <a:off x="19153234" y="8315325"/>
            <a:ext cx="2914650" cy="3429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1A7088-6092-4AB2-9D82-14059E16D0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5" t="21092" r="6779" b="23540"/>
          <a:stretch/>
        </p:blipFill>
        <p:spPr>
          <a:xfrm>
            <a:off x="2250281" y="1684244"/>
            <a:ext cx="15033812" cy="7459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3289BD-7285-425E-AC41-ED5FF78E0646}"/>
              </a:ext>
            </a:extLst>
          </p:cNvPr>
          <p:cNvSpPr txBox="1"/>
          <p:nvPr/>
        </p:nvSpPr>
        <p:spPr>
          <a:xfrm>
            <a:off x="6742018" y="3434290"/>
            <a:ext cx="4687982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পালকির গান</a:t>
            </a:r>
            <a:endParaRPr lang="en-US" sz="8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7CC20-8168-4D84-9C84-C62FA5CAC35B}"/>
              </a:ext>
            </a:extLst>
          </p:cNvPr>
          <p:cNvSpPr txBox="1"/>
          <p:nvPr/>
        </p:nvSpPr>
        <p:spPr>
          <a:xfrm>
            <a:off x="4208929" y="6756015"/>
            <a:ext cx="11914096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 চলে............হনহনিয়ে?</a:t>
            </a:r>
            <a:endParaRPr lang="en-US" sz="8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B61784-4AF6-46EB-9F91-881D8C189EE3}"/>
              </a:ext>
            </a:extLst>
          </p:cNvPr>
          <p:cNvSpPr txBox="1"/>
          <p:nvPr/>
        </p:nvSpPr>
        <p:spPr>
          <a:xfrm>
            <a:off x="6507117" y="5023715"/>
            <a:ext cx="5629276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দত্ত</a:t>
            </a:r>
            <a:endParaRPr lang="en-US" sz="8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E02086-17ED-43F4-9CA2-5BE119D0FF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500" b="99500" l="6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884" y="4073020"/>
            <a:ext cx="5715000" cy="381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F2B88C-EF41-4D54-8C17-DF9405AEC484}"/>
              </a:ext>
            </a:extLst>
          </p:cNvPr>
          <p:cNvSpPr txBox="1"/>
          <p:nvPr/>
        </p:nvSpPr>
        <p:spPr>
          <a:xfrm>
            <a:off x="5581580" y="1835992"/>
            <a:ext cx="7480349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পড়ব </a:t>
            </a:r>
            <a:endParaRPr lang="en-US" sz="88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2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615443-C86F-4CCC-988D-D16791D05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889" r="89222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53" t="18615" r="30853" b="1"/>
          <a:stretch/>
        </p:blipFill>
        <p:spPr>
          <a:xfrm>
            <a:off x="212498" y="5982651"/>
            <a:ext cx="3096458" cy="5477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5D9B4F43-8038-4D46-96F0-082B7160B791}"/>
              </a:ext>
            </a:extLst>
          </p:cNvPr>
          <p:cNvSpPr/>
          <p:nvPr/>
        </p:nvSpPr>
        <p:spPr>
          <a:xfrm>
            <a:off x="4131244" y="2440419"/>
            <a:ext cx="14528250" cy="1896719"/>
          </a:xfrm>
          <a:prstGeom prst="round2SameRect">
            <a:avLst/>
          </a:prstGeom>
          <a:noFill/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ক্তব্যঞ্জন সহযোগে গঠিত শব্দ শুনে বুঝতে পারবে।</a:t>
            </a:r>
          </a:p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১.৩.৫ প্রশ্ন শুনে বুঝতে পারবে।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id="{307AF1A8-EE47-4335-BA10-51FEA70A174F}"/>
              </a:ext>
            </a:extLst>
          </p:cNvPr>
          <p:cNvSpPr/>
          <p:nvPr/>
        </p:nvSpPr>
        <p:spPr>
          <a:xfrm>
            <a:off x="4131244" y="5322130"/>
            <a:ext cx="14528250" cy="1838771"/>
          </a:xfrm>
          <a:prstGeom prst="round2SameRect">
            <a:avLst/>
          </a:prstGeom>
          <a:noFill/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ক্তব্যঞ্জন সহযোগে তৈরি শব্দ স্পষ্ট ও শুদ্ধভাবে বলতে পারবে।</a:t>
            </a:r>
          </a:p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কবিতার মূলভাব বলতে পারবে।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44B8DAEE-479B-478E-BE72-37099D36CD38}"/>
              </a:ext>
            </a:extLst>
          </p:cNvPr>
          <p:cNvSpPr/>
          <p:nvPr/>
        </p:nvSpPr>
        <p:spPr>
          <a:xfrm>
            <a:off x="4154331" y="8145894"/>
            <a:ext cx="14505163" cy="1838770"/>
          </a:xfrm>
          <a:prstGeom prst="round2SameRect">
            <a:avLst/>
          </a:prstGeom>
          <a:noFill/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ছন্দ ঠিক রেখে প্রমিত উচ্চারণে ও স্বাভাবিক গতিতে কবিতা পড়তে পারবে।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9C693-6163-4A07-88B9-F7D633ADC664}"/>
              </a:ext>
            </a:extLst>
          </p:cNvPr>
          <p:cNvSpPr txBox="1"/>
          <p:nvPr/>
        </p:nvSpPr>
        <p:spPr>
          <a:xfrm>
            <a:off x="9391087" y="347430"/>
            <a:ext cx="3039036" cy="11079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806242-CAFF-4594-9945-4795C2F2E5C2}"/>
              </a:ext>
            </a:extLst>
          </p:cNvPr>
          <p:cNvSpPr txBox="1"/>
          <p:nvPr/>
        </p:nvSpPr>
        <p:spPr>
          <a:xfrm>
            <a:off x="10028143" y="1507333"/>
            <a:ext cx="1764927" cy="11079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F0930D-839D-4C14-9488-27E13056F2F8}"/>
              </a:ext>
            </a:extLst>
          </p:cNvPr>
          <p:cNvSpPr txBox="1"/>
          <p:nvPr/>
        </p:nvSpPr>
        <p:spPr>
          <a:xfrm>
            <a:off x="10171017" y="4581650"/>
            <a:ext cx="1479177" cy="11079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CE423D-DC1D-4591-82A0-B3B7A995C94F}"/>
              </a:ext>
            </a:extLst>
          </p:cNvPr>
          <p:cNvSpPr txBox="1"/>
          <p:nvPr/>
        </p:nvSpPr>
        <p:spPr>
          <a:xfrm>
            <a:off x="10028143" y="7189703"/>
            <a:ext cx="1479177" cy="11079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9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circle/>
      </p:transition>
    </mc:Choice>
    <mc:Fallback>
      <p:transition spd="slow" advClick="0" advTm="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1502478-EA3E-47BD-AB7C-168BC45CF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000"/>
          <a:stretch/>
        </p:blipFill>
        <p:spPr>
          <a:xfrm>
            <a:off x="-121023" y="8035877"/>
            <a:ext cx="2914650" cy="3429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3CC963D-010B-4A67-A1E7-129775F9CB0C}"/>
              </a:ext>
            </a:extLst>
          </p:cNvPr>
          <p:cNvGrpSpPr/>
          <p:nvPr/>
        </p:nvGrpSpPr>
        <p:grpSpPr>
          <a:xfrm>
            <a:off x="1479177" y="2227589"/>
            <a:ext cx="6669741" cy="6373066"/>
            <a:chOff x="779929" y="915240"/>
            <a:chExt cx="6669741" cy="63730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D29106-DD30-4868-81F1-FDBE5F9AD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1" b="21720"/>
            <a:stretch/>
          </p:blipFill>
          <p:spPr>
            <a:xfrm>
              <a:off x="1520408" y="1372441"/>
              <a:ext cx="5176227" cy="5271247"/>
            </a:xfrm>
            <a:prstGeom prst="rect">
              <a:avLst/>
            </a:prstGeom>
            <a:ln w="76200">
              <a:solidFill>
                <a:schemeClr val="tx1"/>
              </a:solidFill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145549-9572-4748-92A6-D9086CD14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929" y="915240"/>
              <a:ext cx="6669741" cy="637306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6B13CD8-00AD-4328-90BD-C4DCD4492EF7}"/>
              </a:ext>
            </a:extLst>
          </p:cNvPr>
          <p:cNvSpPr txBox="1"/>
          <p:nvPr/>
        </p:nvSpPr>
        <p:spPr>
          <a:xfrm>
            <a:off x="2815752" y="891437"/>
            <a:ext cx="4042248" cy="110799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5516DD-05C5-4465-A6BB-DCA9EBCCCE6F}"/>
              </a:ext>
            </a:extLst>
          </p:cNvPr>
          <p:cNvSpPr txBox="1"/>
          <p:nvPr/>
        </p:nvSpPr>
        <p:spPr>
          <a:xfrm>
            <a:off x="2219656" y="8681472"/>
            <a:ext cx="5629276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দত্ত</a:t>
            </a:r>
            <a:endParaRPr lang="en-US" sz="88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0F9FBD6-026C-405D-A1D8-23893E8811B1}"/>
              </a:ext>
            </a:extLst>
          </p:cNvPr>
          <p:cNvSpPr/>
          <p:nvPr/>
        </p:nvSpPr>
        <p:spPr>
          <a:xfrm>
            <a:off x="10681734" y="4159763"/>
            <a:ext cx="6669742" cy="3498618"/>
          </a:xfrm>
          <a:prstGeom prst="roundRect">
            <a:avLst>
              <a:gd name="adj" fmla="val 23185"/>
            </a:avLst>
          </a:prstGeom>
          <a:noFill/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 কাছে নিমতা গ্রামে ১৮৮২ খ্রিষ্টাব্দের ১১ ই ফেব্রয়ারি কবি সত্যেন্দ্রনাথ দত্ত জন্মগ্রহন করেন।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86AE36C-67DD-4CE1-A7F5-2DC164EA700D}"/>
              </a:ext>
            </a:extLst>
          </p:cNvPr>
          <p:cNvSpPr/>
          <p:nvPr/>
        </p:nvSpPr>
        <p:spPr>
          <a:xfrm>
            <a:off x="10951535" y="4704476"/>
            <a:ext cx="6168838" cy="2638006"/>
          </a:xfrm>
          <a:prstGeom prst="roundRect">
            <a:avLst>
              <a:gd name="adj" fmla="val 23185"/>
            </a:avLst>
          </a:prstGeom>
          <a:noFill/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বিখ্যাত গ্রন্থগুলোর মধ্যে ‘কুহু ও কেকা ‘, ‘অভ্র- আবীর’, ‘হস্নতিকা’ উল্লেখযোগ্য।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371493-FD2F-4D97-960B-35F3392E2680}"/>
              </a:ext>
            </a:extLst>
          </p:cNvPr>
          <p:cNvSpPr/>
          <p:nvPr/>
        </p:nvSpPr>
        <p:spPr>
          <a:xfrm>
            <a:off x="10790411" y="4590069"/>
            <a:ext cx="6168838" cy="2638006"/>
          </a:xfrm>
          <a:prstGeom prst="roundRect">
            <a:avLst>
              <a:gd name="adj" fmla="val 23185"/>
            </a:avLst>
          </a:prstGeom>
          <a:noFill/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পালকির গান” কবিতাটি ‘ কুহু ও কেকে’ কাব্যগ্রন্থ  থেকে নেওয়া হয়েছে।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5F88EBF-A550-4DB9-978D-79981B159155}"/>
              </a:ext>
            </a:extLst>
          </p:cNvPr>
          <p:cNvSpPr/>
          <p:nvPr/>
        </p:nvSpPr>
        <p:spPr>
          <a:xfrm>
            <a:off x="10681734" y="4590069"/>
            <a:ext cx="6599762" cy="2839499"/>
          </a:xfrm>
          <a:prstGeom prst="roundRect">
            <a:avLst>
              <a:gd name="adj" fmla="val 23185"/>
            </a:avLst>
          </a:prstGeom>
          <a:noFill/>
          <a:ln w="571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 চল্লিশ বছর বয়সে ১৯২২ খ্রিষ্টাব্দের ২৫ এ ফেব্রয়ারি কবি মৃত্যুবরণ করেন।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8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wipe/>
      </p:transition>
    </mc:Choice>
    <mc:Fallback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F5B7D2-E426-4C5D-A3F6-13FE98D3A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000"/>
          <a:stretch/>
        </p:blipFill>
        <p:spPr>
          <a:xfrm>
            <a:off x="19659600" y="8202577"/>
            <a:ext cx="2914650" cy="3429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44C066-7CC6-46A3-9594-28252F04F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910" y="2417000"/>
            <a:ext cx="3697942" cy="3849220"/>
          </a:xfrm>
          <a:prstGeom prst="ellipse">
            <a:avLst/>
          </a:prstGeom>
          <a:ln w="57150" cap="rnd">
            <a:solidFill>
              <a:srgbClr val="911F7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E49D7C-5D2C-40B9-B6A2-EE4E08D7B583}"/>
              </a:ext>
            </a:extLst>
          </p:cNvPr>
          <p:cNvSpPr txBox="1"/>
          <p:nvPr/>
        </p:nvSpPr>
        <p:spPr>
          <a:xfrm>
            <a:off x="9117105" y="635375"/>
            <a:ext cx="3415553" cy="1200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78AB43-83B1-4DE9-9533-0CF06E77720F}"/>
              </a:ext>
            </a:extLst>
          </p:cNvPr>
          <p:cNvGrpSpPr/>
          <p:nvPr/>
        </p:nvGrpSpPr>
        <p:grpSpPr>
          <a:xfrm>
            <a:off x="3458415" y="6184304"/>
            <a:ext cx="14800170" cy="3136129"/>
            <a:chOff x="3458415" y="6184304"/>
            <a:chExt cx="14800170" cy="313612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46BB3EF-0835-4E23-8C7E-9AD84E67CB64}"/>
                </a:ext>
              </a:extLst>
            </p:cNvPr>
            <p:cNvSpPr/>
            <p:nvPr/>
          </p:nvSpPr>
          <p:spPr>
            <a:xfrm>
              <a:off x="4601415" y="6847517"/>
              <a:ext cx="13657170" cy="1548390"/>
            </a:xfrm>
            <a:prstGeom prst="roundRect">
              <a:avLst>
                <a:gd name="adj" fmla="val 32299"/>
              </a:avLst>
            </a:prstGeom>
            <a:noFill/>
            <a:ln w="38100">
              <a:solidFill>
                <a:srgbClr val="911F7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 সত্যেন্দনাথ দত্তের জন্ম পরিচয় লেখ।</a:t>
              </a:r>
              <a:endParaRPr lang="en-US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Diagonal Stripe 11">
              <a:extLst>
                <a:ext uri="{FF2B5EF4-FFF2-40B4-BE49-F238E27FC236}">
                  <a16:creationId xmlns:a16="http://schemas.microsoft.com/office/drawing/2014/main" id="{4EF8F695-A214-45E0-913D-0B7CB293C690}"/>
                </a:ext>
              </a:extLst>
            </p:cNvPr>
            <p:cNvSpPr/>
            <p:nvPr/>
          </p:nvSpPr>
          <p:spPr>
            <a:xfrm rot="18940077">
              <a:off x="3458415" y="6184304"/>
              <a:ext cx="2985247" cy="3136129"/>
            </a:xfrm>
            <a:prstGeom prst="diagStripe">
              <a:avLst>
                <a:gd name="adj" fmla="val 49142"/>
              </a:avLst>
            </a:prstGeom>
            <a:solidFill>
              <a:srgbClr val="ECA4EE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16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14:ripple/>
      </p:transition>
    </mc:Choice>
    <mc:Fallback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45122E-15C4-4899-B15F-BC7121985CBF}"/>
              </a:ext>
            </a:extLst>
          </p:cNvPr>
          <p:cNvGrpSpPr/>
          <p:nvPr/>
        </p:nvGrpSpPr>
        <p:grpSpPr>
          <a:xfrm>
            <a:off x="0" y="0"/>
            <a:ext cx="22860000" cy="11887200"/>
            <a:chOff x="0" y="0"/>
            <a:chExt cx="22860000" cy="11887200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13F2BFB7-02F4-4341-BB2B-933E2662644D}"/>
                </a:ext>
              </a:extLst>
            </p:cNvPr>
            <p:cNvSpPr/>
            <p:nvPr/>
          </p:nvSpPr>
          <p:spPr>
            <a:xfrm>
              <a:off x="0" y="0"/>
              <a:ext cx="22860000" cy="11887200"/>
            </a:xfrm>
            <a:prstGeom prst="frame">
              <a:avLst>
                <a:gd name="adj1" fmla="val 2319"/>
              </a:avLst>
            </a:prstGeom>
            <a:solidFill>
              <a:srgbClr val="911F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84CF1FA1-B30B-45B9-A776-AF1E6AE90B73}"/>
                </a:ext>
              </a:extLst>
            </p:cNvPr>
            <p:cNvSpPr/>
            <p:nvPr/>
          </p:nvSpPr>
          <p:spPr>
            <a:xfrm>
              <a:off x="285750" y="285750"/>
              <a:ext cx="22288500" cy="11315700"/>
            </a:xfrm>
            <a:prstGeom prst="frame">
              <a:avLst>
                <a:gd name="adj1" fmla="val 1137"/>
              </a:avLst>
            </a:prstGeom>
            <a:solidFill>
              <a:srgbClr val="25C9C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2AC3-794A-481E-A453-DD644DCEB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7647" r="2610"/>
          <a:stretch/>
        </p:blipFill>
        <p:spPr>
          <a:xfrm>
            <a:off x="510988" y="10542494"/>
            <a:ext cx="22063262" cy="917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9C957-DD6B-4613-9767-E0A275772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57" y="2881029"/>
            <a:ext cx="8967404" cy="6051179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6C23A4-EF70-4335-AA75-0B6DE5975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57" t="20530" r="41973" b="8083"/>
          <a:stretch/>
        </p:blipFill>
        <p:spPr>
          <a:xfrm>
            <a:off x="14011835" y="1363551"/>
            <a:ext cx="7714625" cy="82058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2C268E-BA22-4EE7-BBC9-7F56DE15E48A}"/>
              </a:ext>
            </a:extLst>
          </p:cNvPr>
          <p:cNvSpPr txBox="1"/>
          <p:nvPr/>
        </p:nvSpPr>
        <p:spPr>
          <a:xfrm>
            <a:off x="4620484" y="1270743"/>
            <a:ext cx="505661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99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 advClick="0" advTm="0">
        <p15:prstTrans prst="wind"/>
      </p:transition>
    </mc:Choice>
    <mc:Fallback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474</Words>
  <Application>Microsoft Office PowerPoint</Application>
  <PresentationFormat>Custom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76</cp:revision>
  <dcterms:created xsi:type="dcterms:W3CDTF">2021-01-31T16:48:27Z</dcterms:created>
  <dcterms:modified xsi:type="dcterms:W3CDTF">2021-02-03T17:58:20Z</dcterms:modified>
</cp:coreProperties>
</file>