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1" r:id="rId2"/>
    <p:sldId id="272" r:id="rId3"/>
    <p:sldId id="273" r:id="rId4"/>
    <p:sldId id="302" r:id="rId5"/>
    <p:sldId id="285" r:id="rId6"/>
    <p:sldId id="294" r:id="rId7"/>
    <p:sldId id="308" r:id="rId8"/>
    <p:sldId id="275" r:id="rId9"/>
    <p:sldId id="304" r:id="rId10"/>
    <p:sldId id="298" r:id="rId11"/>
    <p:sldId id="303" r:id="rId12"/>
    <p:sldId id="305" r:id="rId13"/>
    <p:sldId id="306" r:id="rId14"/>
    <p:sldId id="295" r:id="rId15"/>
    <p:sldId id="309" r:id="rId16"/>
    <p:sldId id="310" r:id="rId17"/>
    <p:sldId id="307" r:id="rId18"/>
    <p:sldId id="312" r:id="rId19"/>
    <p:sldId id="297" r:id="rId20"/>
    <p:sldId id="300" r:id="rId21"/>
    <p:sldId id="299" r:id="rId22"/>
    <p:sldId id="31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6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E8794-CB26-452C-8EBD-28FD8D323B1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DDB5A2-A344-40B2-BA79-82FF0B8646EB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?</a:t>
          </a:r>
          <a:endParaRPr lang="en-US" dirty="0"/>
        </a:p>
      </dgm:t>
    </dgm:pt>
    <dgm:pt modelId="{F20A9423-DFB6-410F-87D3-BA33C19EE75E}" type="parTrans" cxnId="{46041B35-EAAB-4BE0-B700-D8A8778E939F}">
      <dgm:prSet/>
      <dgm:spPr/>
      <dgm:t>
        <a:bodyPr/>
        <a:lstStyle/>
        <a:p>
          <a:endParaRPr lang="en-US"/>
        </a:p>
      </dgm:t>
    </dgm:pt>
    <dgm:pt modelId="{1304317A-BB64-413A-8A56-94B491868128}" type="sibTrans" cxnId="{46041B35-EAAB-4BE0-B700-D8A8778E939F}">
      <dgm:prSet/>
      <dgm:spPr/>
      <dgm:t>
        <a:bodyPr/>
        <a:lstStyle/>
        <a:p>
          <a:endParaRPr lang="en-US"/>
        </a:p>
      </dgm:t>
    </dgm:pt>
    <dgm:pt modelId="{C752C74A-3F4C-482A-8729-22CB2EDF4EAA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এক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আর্থিক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বছর</a:t>
          </a:r>
          <a:endParaRPr lang="en-US" dirty="0"/>
        </a:p>
      </dgm:t>
    </dgm:pt>
    <dgm:pt modelId="{545BC64A-462B-4C0F-A92B-A75D16D848DF}" type="parTrans" cxnId="{96DC99BD-ECDA-4583-B1BC-E267052D8B38}">
      <dgm:prSet/>
      <dgm:spPr/>
      <dgm:t>
        <a:bodyPr/>
        <a:lstStyle/>
        <a:p>
          <a:endParaRPr lang="en-US"/>
        </a:p>
      </dgm:t>
    </dgm:pt>
    <dgm:pt modelId="{E0D97B70-E276-4746-B0ED-C7B0A1ED0519}" type="sibTrans" cxnId="{96DC99BD-ECDA-4583-B1BC-E267052D8B38}">
      <dgm:prSet/>
      <dgm:spPr/>
      <dgm:t>
        <a:bodyPr/>
        <a:lstStyle/>
        <a:p>
          <a:endParaRPr lang="en-US"/>
        </a:p>
      </dgm:t>
    </dgm:pt>
    <dgm:pt modelId="{55401346-B8BB-42D1-ABBB-A8F3E7EEB969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সম্ভাব্য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ব্যয়</a:t>
          </a:r>
          <a:endParaRPr lang="en-US" dirty="0"/>
        </a:p>
      </dgm:t>
    </dgm:pt>
    <dgm:pt modelId="{967CE203-41D9-4D35-9D1B-7DC77E97197D}" type="parTrans" cxnId="{A41A1D4D-8DD3-4B8B-AF17-D20AE9810366}">
      <dgm:prSet/>
      <dgm:spPr/>
      <dgm:t>
        <a:bodyPr/>
        <a:lstStyle/>
        <a:p>
          <a:endParaRPr lang="en-US"/>
        </a:p>
      </dgm:t>
    </dgm:pt>
    <dgm:pt modelId="{6107449C-1F49-4940-B8F2-3DD6B98831D6}" type="sibTrans" cxnId="{A41A1D4D-8DD3-4B8B-AF17-D20AE9810366}">
      <dgm:prSet/>
      <dgm:spPr/>
      <dgm:t>
        <a:bodyPr/>
        <a:lstStyle/>
        <a:p>
          <a:endParaRPr lang="en-US"/>
        </a:p>
      </dgm:t>
    </dgm:pt>
    <dgm:pt modelId="{ADDB9474-4CC3-4CFA-9AD4-8BBB49387E01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উদ্বৃত্ত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/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ঘাটতি</a:t>
          </a:r>
          <a:endParaRPr lang="en-US" dirty="0"/>
        </a:p>
      </dgm:t>
    </dgm:pt>
    <dgm:pt modelId="{0D93CEAF-03B6-486C-8A34-0EDEA1B2A385}" type="parTrans" cxnId="{8CCADD7E-38A4-4726-A590-C9A908F0F9CF}">
      <dgm:prSet/>
      <dgm:spPr/>
      <dgm:t>
        <a:bodyPr/>
        <a:lstStyle/>
        <a:p>
          <a:endParaRPr lang="en-US"/>
        </a:p>
      </dgm:t>
    </dgm:pt>
    <dgm:pt modelId="{3FC9B9BE-DCB8-4DE5-9B74-5483C2BD010B}" type="sibTrans" cxnId="{8CCADD7E-38A4-4726-A590-C9A908F0F9CF}">
      <dgm:prSet/>
      <dgm:spPr/>
      <dgm:t>
        <a:bodyPr/>
        <a:lstStyle/>
        <a:p>
          <a:endParaRPr lang="en-US"/>
        </a:p>
      </dgm:t>
    </dgm:pt>
    <dgm:pt modelId="{40959A57-8CC3-4240-898A-FDFCC4CD83A3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সম্ভাব্য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আয়</a:t>
          </a:r>
          <a:endParaRPr lang="en-US" dirty="0"/>
        </a:p>
      </dgm:t>
    </dgm:pt>
    <dgm:pt modelId="{9D5D67B3-3F79-4CA2-9496-E1EF1B469B01}" type="parTrans" cxnId="{AA2EEA9B-650E-4701-94AE-A99A662A0A6C}">
      <dgm:prSet/>
      <dgm:spPr/>
      <dgm:t>
        <a:bodyPr/>
        <a:lstStyle/>
        <a:p>
          <a:endParaRPr lang="en-US"/>
        </a:p>
      </dgm:t>
    </dgm:pt>
    <dgm:pt modelId="{E99D6ABC-92A3-4C53-9C53-E0855B9D9B16}" type="sibTrans" cxnId="{AA2EEA9B-650E-4701-94AE-A99A662A0A6C}">
      <dgm:prSet/>
      <dgm:spPr/>
      <dgm:t>
        <a:bodyPr/>
        <a:lstStyle/>
        <a:p>
          <a:endParaRPr lang="en-US"/>
        </a:p>
      </dgm:t>
    </dgm:pt>
    <dgm:pt modelId="{57099C18-D565-42E9-A948-15B7ED6A8FA3}" type="pres">
      <dgm:prSet presAssocID="{DE2E8794-CB26-452C-8EBD-28FD8D323B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0DA283-BBF7-48DD-986C-4D8D57394E5F}" type="pres">
      <dgm:prSet presAssocID="{B3DDB5A2-A344-40B2-BA79-82FF0B8646EB}" presName="centerShape" presStyleLbl="node0" presStyleIdx="0" presStyleCnt="1" custScaleX="109501" custScaleY="107143"/>
      <dgm:spPr/>
      <dgm:t>
        <a:bodyPr/>
        <a:lstStyle/>
        <a:p>
          <a:endParaRPr lang="en-US"/>
        </a:p>
      </dgm:t>
    </dgm:pt>
    <dgm:pt modelId="{74A57843-8BF1-44E6-A0C0-3D95B374A7F2}" type="pres">
      <dgm:prSet presAssocID="{545BC64A-462B-4C0F-A92B-A75D16D848D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CF1CA56-E65D-4A3B-AEC2-ACC02E03866D}" type="pres">
      <dgm:prSet presAssocID="{545BC64A-462B-4C0F-A92B-A75D16D848D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02FC065-F61C-4919-B6B4-31F1C2BECCFD}" type="pres">
      <dgm:prSet presAssocID="{C752C74A-3F4C-482A-8729-22CB2EDF4EAA}" presName="node" presStyleLbl="node1" presStyleIdx="0" presStyleCnt="4" custScaleX="118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A7269-1C94-4D13-A75C-1E42107C0603}" type="pres">
      <dgm:prSet presAssocID="{967CE203-41D9-4D35-9D1B-7DC77E97197D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48ECB7B-C496-4A6C-BF2A-5D4805A89707}" type="pres">
      <dgm:prSet presAssocID="{967CE203-41D9-4D35-9D1B-7DC77E97197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BEDB528-870A-4815-B2ED-96ADE143E47E}" type="pres">
      <dgm:prSet presAssocID="{55401346-B8BB-42D1-ABBB-A8F3E7EEB969}" presName="node" presStyleLbl="node1" presStyleIdx="1" presStyleCnt="4" custScaleX="108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6BD81-6CC0-4121-8F03-B65A46F7C244}" type="pres">
      <dgm:prSet presAssocID="{0D93CEAF-03B6-486C-8A34-0EDEA1B2A385}" presName="parTrans" presStyleLbl="sibTrans2D1" presStyleIdx="2" presStyleCnt="4"/>
      <dgm:spPr/>
      <dgm:t>
        <a:bodyPr/>
        <a:lstStyle/>
        <a:p>
          <a:endParaRPr lang="en-US"/>
        </a:p>
      </dgm:t>
    </dgm:pt>
    <dgm:pt modelId="{CE1E0F10-B8FC-4588-AC73-830056F5DA0E}" type="pres">
      <dgm:prSet presAssocID="{0D93CEAF-03B6-486C-8A34-0EDEA1B2A38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BA0BC41-D440-478B-92D5-B2C83AD978F3}" type="pres">
      <dgm:prSet presAssocID="{ADDB9474-4CC3-4CFA-9AD4-8BBB49387E01}" presName="node" presStyleLbl="node1" presStyleIdx="2" presStyleCnt="4" custScaleX="129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F1B61-B5D4-42BA-A733-7C1EC89B804B}" type="pres">
      <dgm:prSet presAssocID="{9D5D67B3-3F79-4CA2-9496-E1EF1B469B01}" presName="parTrans" presStyleLbl="sibTrans2D1" presStyleIdx="3" presStyleCnt="4"/>
      <dgm:spPr/>
      <dgm:t>
        <a:bodyPr/>
        <a:lstStyle/>
        <a:p>
          <a:endParaRPr lang="en-US"/>
        </a:p>
      </dgm:t>
    </dgm:pt>
    <dgm:pt modelId="{1BE1EFEA-B859-4AE2-AAC6-BA8A4CEF0E00}" type="pres">
      <dgm:prSet presAssocID="{9D5D67B3-3F79-4CA2-9496-E1EF1B469B0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062776A-11A2-4B70-8B63-54540D0B3D3F}" type="pres">
      <dgm:prSet presAssocID="{40959A57-8CC3-4240-898A-FDFCC4CD83A3}" presName="node" presStyleLbl="node1" presStyleIdx="3" presStyleCnt="4" custScaleX="121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CB7E06-1590-4873-88C1-3EFF34A31DA4}" type="presOf" srcId="{ADDB9474-4CC3-4CFA-9AD4-8BBB49387E01}" destId="{CBA0BC41-D440-478B-92D5-B2C83AD978F3}" srcOrd="0" destOrd="0" presId="urn:microsoft.com/office/officeart/2005/8/layout/radial5"/>
    <dgm:cxn modelId="{78E21DC9-7175-4E02-B5C6-AE4FF34F1440}" type="presOf" srcId="{DE2E8794-CB26-452C-8EBD-28FD8D323B13}" destId="{57099C18-D565-42E9-A948-15B7ED6A8FA3}" srcOrd="0" destOrd="0" presId="urn:microsoft.com/office/officeart/2005/8/layout/radial5"/>
    <dgm:cxn modelId="{96DC99BD-ECDA-4583-B1BC-E267052D8B38}" srcId="{B3DDB5A2-A344-40B2-BA79-82FF0B8646EB}" destId="{C752C74A-3F4C-482A-8729-22CB2EDF4EAA}" srcOrd="0" destOrd="0" parTransId="{545BC64A-462B-4C0F-A92B-A75D16D848DF}" sibTransId="{E0D97B70-E276-4746-B0ED-C7B0A1ED0519}"/>
    <dgm:cxn modelId="{E78566EA-BAC2-4F45-BCA2-FA09979DC9B3}" type="presOf" srcId="{967CE203-41D9-4D35-9D1B-7DC77E97197D}" destId="{6C0A7269-1C94-4D13-A75C-1E42107C0603}" srcOrd="0" destOrd="0" presId="urn:microsoft.com/office/officeart/2005/8/layout/radial5"/>
    <dgm:cxn modelId="{01EAE251-ACB7-4233-BC15-7CDFDDF336D8}" type="presOf" srcId="{40959A57-8CC3-4240-898A-FDFCC4CD83A3}" destId="{9062776A-11A2-4B70-8B63-54540D0B3D3F}" srcOrd="0" destOrd="0" presId="urn:microsoft.com/office/officeart/2005/8/layout/radial5"/>
    <dgm:cxn modelId="{2DDD9CBC-7F68-4408-86D9-1F0298B9A4D2}" type="presOf" srcId="{0D93CEAF-03B6-486C-8A34-0EDEA1B2A385}" destId="{5E26BD81-6CC0-4121-8F03-B65A46F7C244}" srcOrd="0" destOrd="0" presId="urn:microsoft.com/office/officeart/2005/8/layout/radial5"/>
    <dgm:cxn modelId="{8CCADD7E-38A4-4726-A590-C9A908F0F9CF}" srcId="{B3DDB5A2-A344-40B2-BA79-82FF0B8646EB}" destId="{ADDB9474-4CC3-4CFA-9AD4-8BBB49387E01}" srcOrd="2" destOrd="0" parTransId="{0D93CEAF-03B6-486C-8A34-0EDEA1B2A385}" sibTransId="{3FC9B9BE-DCB8-4DE5-9B74-5483C2BD010B}"/>
    <dgm:cxn modelId="{A41A1D4D-8DD3-4B8B-AF17-D20AE9810366}" srcId="{B3DDB5A2-A344-40B2-BA79-82FF0B8646EB}" destId="{55401346-B8BB-42D1-ABBB-A8F3E7EEB969}" srcOrd="1" destOrd="0" parTransId="{967CE203-41D9-4D35-9D1B-7DC77E97197D}" sibTransId="{6107449C-1F49-4940-B8F2-3DD6B98831D6}"/>
    <dgm:cxn modelId="{D57DA9FC-DC1F-4E15-A442-6D714CBA5F5C}" type="presOf" srcId="{C752C74A-3F4C-482A-8729-22CB2EDF4EAA}" destId="{E02FC065-F61C-4919-B6B4-31F1C2BECCFD}" srcOrd="0" destOrd="0" presId="urn:microsoft.com/office/officeart/2005/8/layout/radial5"/>
    <dgm:cxn modelId="{AA2EEA9B-650E-4701-94AE-A99A662A0A6C}" srcId="{B3DDB5A2-A344-40B2-BA79-82FF0B8646EB}" destId="{40959A57-8CC3-4240-898A-FDFCC4CD83A3}" srcOrd="3" destOrd="0" parTransId="{9D5D67B3-3F79-4CA2-9496-E1EF1B469B01}" sibTransId="{E99D6ABC-92A3-4C53-9C53-E0855B9D9B16}"/>
    <dgm:cxn modelId="{2920F0F0-2890-4E8F-9BD6-10F64B95000A}" type="presOf" srcId="{545BC64A-462B-4C0F-A92B-A75D16D848DF}" destId="{74A57843-8BF1-44E6-A0C0-3D95B374A7F2}" srcOrd="0" destOrd="0" presId="urn:microsoft.com/office/officeart/2005/8/layout/radial5"/>
    <dgm:cxn modelId="{2DE677C9-7A85-46E5-9F73-8C3C17B8BA1F}" type="presOf" srcId="{967CE203-41D9-4D35-9D1B-7DC77E97197D}" destId="{E48ECB7B-C496-4A6C-BF2A-5D4805A89707}" srcOrd="1" destOrd="0" presId="urn:microsoft.com/office/officeart/2005/8/layout/radial5"/>
    <dgm:cxn modelId="{898C6244-A719-4C4F-8508-0EED1634942F}" type="presOf" srcId="{B3DDB5A2-A344-40B2-BA79-82FF0B8646EB}" destId="{C60DA283-BBF7-48DD-986C-4D8D57394E5F}" srcOrd="0" destOrd="0" presId="urn:microsoft.com/office/officeart/2005/8/layout/radial5"/>
    <dgm:cxn modelId="{325F628E-7D38-4AA1-BA1E-40502EA806B6}" type="presOf" srcId="{545BC64A-462B-4C0F-A92B-A75D16D848DF}" destId="{0CF1CA56-E65D-4A3B-AEC2-ACC02E03866D}" srcOrd="1" destOrd="0" presId="urn:microsoft.com/office/officeart/2005/8/layout/radial5"/>
    <dgm:cxn modelId="{09137890-36AF-4441-9437-FA96802A84CA}" type="presOf" srcId="{55401346-B8BB-42D1-ABBB-A8F3E7EEB969}" destId="{9BEDB528-870A-4815-B2ED-96ADE143E47E}" srcOrd="0" destOrd="0" presId="urn:microsoft.com/office/officeart/2005/8/layout/radial5"/>
    <dgm:cxn modelId="{2B8D7194-7CCD-4F44-9755-CB2DE3AB7C59}" type="presOf" srcId="{9D5D67B3-3F79-4CA2-9496-E1EF1B469B01}" destId="{1BE1EFEA-B859-4AE2-AAC6-BA8A4CEF0E00}" srcOrd="1" destOrd="0" presId="urn:microsoft.com/office/officeart/2005/8/layout/radial5"/>
    <dgm:cxn modelId="{01D973FE-957D-49F9-B57F-00FE8DF0084A}" type="presOf" srcId="{0D93CEAF-03B6-486C-8A34-0EDEA1B2A385}" destId="{CE1E0F10-B8FC-4588-AC73-830056F5DA0E}" srcOrd="1" destOrd="0" presId="urn:microsoft.com/office/officeart/2005/8/layout/radial5"/>
    <dgm:cxn modelId="{C4E149F1-96E0-4061-A2A1-D3EF35898509}" type="presOf" srcId="{9D5D67B3-3F79-4CA2-9496-E1EF1B469B01}" destId="{40CF1B61-B5D4-42BA-A733-7C1EC89B804B}" srcOrd="0" destOrd="0" presId="urn:microsoft.com/office/officeart/2005/8/layout/radial5"/>
    <dgm:cxn modelId="{46041B35-EAAB-4BE0-B700-D8A8778E939F}" srcId="{DE2E8794-CB26-452C-8EBD-28FD8D323B13}" destId="{B3DDB5A2-A344-40B2-BA79-82FF0B8646EB}" srcOrd="0" destOrd="0" parTransId="{F20A9423-DFB6-410F-87D3-BA33C19EE75E}" sibTransId="{1304317A-BB64-413A-8A56-94B491868128}"/>
    <dgm:cxn modelId="{6FB31DDF-69A6-43F0-BEAC-4C23BEDEC695}" type="presParOf" srcId="{57099C18-D565-42E9-A948-15B7ED6A8FA3}" destId="{C60DA283-BBF7-48DD-986C-4D8D57394E5F}" srcOrd="0" destOrd="0" presId="urn:microsoft.com/office/officeart/2005/8/layout/radial5"/>
    <dgm:cxn modelId="{3BE237ED-6DAF-457A-B035-F5B31BA3920C}" type="presParOf" srcId="{57099C18-D565-42E9-A948-15B7ED6A8FA3}" destId="{74A57843-8BF1-44E6-A0C0-3D95B374A7F2}" srcOrd="1" destOrd="0" presId="urn:microsoft.com/office/officeart/2005/8/layout/radial5"/>
    <dgm:cxn modelId="{1A99CCB8-BE75-4877-95E1-F2529703C366}" type="presParOf" srcId="{74A57843-8BF1-44E6-A0C0-3D95B374A7F2}" destId="{0CF1CA56-E65D-4A3B-AEC2-ACC02E03866D}" srcOrd="0" destOrd="0" presId="urn:microsoft.com/office/officeart/2005/8/layout/radial5"/>
    <dgm:cxn modelId="{7EE08C27-2FDB-417E-946A-19C469CF86EC}" type="presParOf" srcId="{57099C18-D565-42E9-A948-15B7ED6A8FA3}" destId="{E02FC065-F61C-4919-B6B4-31F1C2BECCFD}" srcOrd="2" destOrd="0" presId="urn:microsoft.com/office/officeart/2005/8/layout/radial5"/>
    <dgm:cxn modelId="{3E8C7A67-BECB-466F-8B4C-6ED7706650A1}" type="presParOf" srcId="{57099C18-D565-42E9-A948-15B7ED6A8FA3}" destId="{6C0A7269-1C94-4D13-A75C-1E42107C0603}" srcOrd="3" destOrd="0" presId="urn:microsoft.com/office/officeart/2005/8/layout/radial5"/>
    <dgm:cxn modelId="{C7927495-14BF-401F-83ED-D65DF9178A2C}" type="presParOf" srcId="{6C0A7269-1C94-4D13-A75C-1E42107C0603}" destId="{E48ECB7B-C496-4A6C-BF2A-5D4805A89707}" srcOrd="0" destOrd="0" presId="urn:microsoft.com/office/officeart/2005/8/layout/radial5"/>
    <dgm:cxn modelId="{4E983DD7-36C3-4196-82A7-8D048F874066}" type="presParOf" srcId="{57099C18-D565-42E9-A948-15B7ED6A8FA3}" destId="{9BEDB528-870A-4815-B2ED-96ADE143E47E}" srcOrd="4" destOrd="0" presId="urn:microsoft.com/office/officeart/2005/8/layout/radial5"/>
    <dgm:cxn modelId="{E610AC77-A182-40FD-AEAC-8DEDC8873D29}" type="presParOf" srcId="{57099C18-D565-42E9-A948-15B7ED6A8FA3}" destId="{5E26BD81-6CC0-4121-8F03-B65A46F7C244}" srcOrd="5" destOrd="0" presId="urn:microsoft.com/office/officeart/2005/8/layout/radial5"/>
    <dgm:cxn modelId="{87418309-C1CA-411D-AA95-C62F301E34F1}" type="presParOf" srcId="{5E26BD81-6CC0-4121-8F03-B65A46F7C244}" destId="{CE1E0F10-B8FC-4588-AC73-830056F5DA0E}" srcOrd="0" destOrd="0" presId="urn:microsoft.com/office/officeart/2005/8/layout/radial5"/>
    <dgm:cxn modelId="{02FF867C-F88C-4D5A-A324-8B6EBB09EC2A}" type="presParOf" srcId="{57099C18-D565-42E9-A948-15B7ED6A8FA3}" destId="{CBA0BC41-D440-478B-92D5-B2C83AD978F3}" srcOrd="6" destOrd="0" presId="urn:microsoft.com/office/officeart/2005/8/layout/radial5"/>
    <dgm:cxn modelId="{B48EDD39-C9E1-487E-9E01-44E57B44BD49}" type="presParOf" srcId="{57099C18-D565-42E9-A948-15B7ED6A8FA3}" destId="{40CF1B61-B5D4-42BA-A733-7C1EC89B804B}" srcOrd="7" destOrd="0" presId="urn:microsoft.com/office/officeart/2005/8/layout/radial5"/>
    <dgm:cxn modelId="{AE964487-A8AC-4DB0-8A94-60AB8DB63246}" type="presParOf" srcId="{40CF1B61-B5D4-42BA-A733-7C1EC89B804B}" destId="{1BE1EFEA-B859-4AE2-AAC6-BA8A4CEF0E00}" srcOrd="0" destOrd="0" presId="urn:microsoft.com/office/officeart/2005/8/layout/radial5"/>
    <dgm:cxn modelId="{88F8E216-B7BC-4B11-B6D6-91E479719F99}" type="presParOf" srcId="{57099C18-D565-42E9-A948-15B7ED6A8FA3}" destId="{9062776A-11A2-4B70-8B63-54540D0B3D3F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C52D6-05B5-4EA6-BF9A-F10CAA54FF57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EECDE-12F2-41D8-8211-413B4CAEE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EECDE-12F2-41D8-8211-413B4CAEE9D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47800" y="1"/>
            <a:ext cx="6629400" cy="6857999"/>
            <a:chOff x="1447800" y="1"/>
            <a:chExt cx="6629400" cy="6857999"/>
          </a:xfrm>
        </p:grpSpPr>
        <p:sp>
          <p:nvSpPr>
            <p:cNvPr id="2" name="Rectangle 1"/>
            <p:cNvSpPr/>
            <p:nvPr/>
          </p:nvSpPr>
          <p:spPr>
            <a:xfrm>
              <a:off x="1447800" y="1"/>
              <a:ext cx="6629400" cy="315471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3810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199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1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2465070"/>
              <a:ext cx="3810000" cy="4392930"/>
            </a:xfrm>
            <a:prstGeom prst="rect">
              <a:avLst/>
            </a:prstGeom>
          </p:spPr>
        </p:pic>
      </p:grpSp>
      <p:sp>
        <p:nvSpPr>
          <p:cNvPr id="4" name="Bevel 3"/>
          <p:cNvSpPr/>
          <p:nvPr/>
        </p:nvSpPr>
        <p:spPr>
          <a:xfrm>
            <a:off x="4572000" y="0"/>
            <a:ext cx="3505200" cy="685800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447800" y="0"/>
            <a:ext cx="3124200" cy="685800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3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37338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81000"/>
            <a:ext cx="91440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BE5F47D-32E7-4D99-BDDA-D2A5F819D1CA}"/>
              </a:ext>
            </a:extLst>
          </p:cNvPr>
          <p:cNvSpPr txBox="1"/>
          <p:nvPr/>
        </p:nvSpPr>
        <p:spPr>
          <a:xfrm>
            <a:off x="1066800" y="0"/>
            <a:ext cx="7368244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বাজেটের প্রকারভেদ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 আয় ব্যয়ের প্রকৃতি অনুযায়ী বাজেটকে দুই ভাগে ভাগ করাযায়।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3024135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চলতি বাজেট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295400"/>
            <a:ext cx="30480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মূলধন বাজেট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133600"/>
            <a:ext cx="9144000" cy="3385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চলতি বাজেটঃ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 বাজেটে সরকারের চলতি আয় ও চলতি ব্যয়ের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হিসাব দেখানো হয় তাকে চলতি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বাজেট বলে।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চলতি আয় সংগৃহীত হয় কর রাজস্ব ও কর বহির্ভূত রাজস্ব হতে। </a:t>
            </a:r>
          </a:p>
          <a:p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কর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রাজস্বের মধ্যে উল্লেখ্যযোগ্য হলঃ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মূল্য সংযোজন কর, আয় কর, সম্পত্তি কর, ভূমি রাজস্ব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ইত্যাদি।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কর বহির্ভূত রাজস্বের মধ্যে উল্লেখযোগ্য হলঃ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সরকারের বিভিন্ন প্রতিস্ঠানের লভ্যাংশ ও মুনাফা,ঋণের সুদ ইতাদি।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মূলধন বাজেটঃ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সরকারের মূলধন আয় ও ব্যয়ের হিসাব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 বাজেটে দেখানো হয় তাকে মূলধন 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বাজেট উন্নয়ন বলে।এই বাজেটের মূল লক্ষ্য হলো দেশের ও জনগনের আর্থ সামাজিক উন্নয়ন সাধন করা।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3000"/>
            <a:ext cx="29718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বাজেট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আয় ব্যয়ের ভার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দিক থেকে বাজেটকে দুইভাগে ভাগে ভাগ করা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9144000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সুষম বাজেটঃ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নির্দিষ্ট সময়ে সরকারের প্রত্যাশিত আয় এবং সম্ভাব্য ব্যয়ের পরিমাণ সমান 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তাকে সুষম বাজেট বলে।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সূত্রঃ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সুষম বাজেট = মোট আয় – মোট ব্যয় = ০ হয়।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অর্থাৎ, মোট আয় = মোট ব্যয়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অসম বাজেটঃ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 নির্দিষ্ট সময়ে বা আর্থিক বছরের সরকারের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প্রত্যাশিত আয় এবং সম্ভাব্য ব্যয়ের পরিমাণ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সমান না হলে 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অসম বাজেট বলে।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1219200"/>
            <a:ext cx="27432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অ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বাজেট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অসম বাজেট দুই প্রকার।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যথাঃ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১। উদ্ভৃত্ত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বাজেট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২। ঘাটতি বাজেট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E5F47D-32E7-4D99-BDDA-D2A5F819D1CA}"/>
              </a:ext>
            </a:extLst>
          </p:cNvPr>
          <p:cNvSpPr txBox="1"/>
          <p:nvPr/>
        </p:nvSpPr>
        <p:spPr>
          <a:xfrm>
            <a:off x="0" y="1600201"/>
            <a:ext cx="9144000" cy="55553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উদ্ভৃত্ত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বাজেটঃ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আর্থিক বছরে  সরকারের প্রত্যাশিত  আয় অপেক্ষা সম্ভাব্য ব্যয়ের পরিমাণ কম হলে তাকে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উদ্ভৃত্ত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বাজেট বলে।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 বাজেটে ব্যয় অপেক্ষা আয় এর পরিমাণ বেশি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ত্রঃ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উদ্ভৃত্ত বাজেট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= ( মোট আয় – মোট ব্যয় )&gt;০ হয়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অর্থাৎ মোট আয় &gt; মোট ব্যয় ।</a:t>
            </a:r>
          </a:p>
          <a:p>
            <a:endParaRPr lang="bn-IN" sz="11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ঘাটতি বাজেটঃ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আর্থিক বছরে সরকারের প্রত্যাশিত আয় অপেক্ষা ব্যয় এর পরিমাণ  বেশি হলে তাকে ঘাটতি বাজেট বলে।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ত্রঃ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ঘাটতি বাজেটঃ ( মোট  আয় – মোট ব্যয় ) &lt; ০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অর্থাৎ  মোট আয় &lt; মোট ব্যয়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362200"/>
            <a:ext cx="91440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পার্থক্যগুলি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648936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tional-budget-of-bangladesh-201819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2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pic>
        <p:nvPicPr>
          <p:cNvPr id="3" name="Picture 2" descr="Screenshot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921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590800"/>
            <a:ext cx="9144000" cy="20574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বহির্ভূত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খাতগুলো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76200" y="76200"/>
            <a:ext cx="6019800" cy="3124200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8800" b="1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en-US" sz="8800" b="1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8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" y="3200400"/>
            <a:ext cx="8763000" cy="35814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42900" dist="127000" dir="11160000" sx="101000" sy="101000" algn="ctr" rotWithShape="0">
              <a:schemeClr val="tx1"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সনজিত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মন্ডল</a:t>
            </a:r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(কম্পিঊটার)</a:t>
            </a: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নাদামপুর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হবিগঞ্জ</a:t>
            </a: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০১৭৪০৬২৯৭০৭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Email- samiranmandal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900@gmail.com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43600" y="762000"/>
            <a:ext cx="3124200" cy="319347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lc="http://schemas.openxmlformats.org/drawingml/2006/lockedCanvas"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P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657600" y="228600"/>
            <a:ext cx="1722046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1408705" flipV="1">
            <a:off x="852954" y="466616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6800" y="3429000"/>
          <a:ext cx="5867400" cy="2909888"/>
        </p:xfrm>
        <a:graphic>
          <a:graphicData uri="http://schemas.openxmlformats.org/presentationml/2006/ole">
            <p:oleObj spid="_x0000_s1026" name="Packager Shell Object" showAsIcon="1" r:id="rId5" imgW="914400" imgH="792360" progId="Package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0" y="1828800"/>
            <a:ext cx="914400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বহুনির্বাচনী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7feb481a28df933469330d16c8b16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838200" y="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43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‌‌‌‌‌‍‍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“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পরিচালনায়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’’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D11DD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990600"/>
            <a:ext cx="3810000" cy="3124200"/>
          </a:xfrm>
          <a:prstGeom prst="rect">
            <a:avLst/>
          </a:prstGeom>
          <a:ln w="38100">
            <a:solidFill>
              <a:schemeClr val="accent1"/>
            </a:solidFill>
          </a:ln>
          <a:scene3d>
            <a:camera prst="isometricBottomDown"/>
            <a:lightRig rig="threePt" dir="t"/>
          </a:scene3d>
        </p:spPr>
      </p:pic>
      <p:pic>
        <p:nvPicPr>
          <p:cNvPr id="3074" name="Picture 2" descr="C:\Users\B.N.U.H.School\Desktop\Minto\jk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4724400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953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447799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9144000" cy="47244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অর্থব্যবস্থা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৫০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মিনিট ।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053111"/>
          <a:ext cx="8534400" cy="5804889"/>
        </p:xfrm>
        <a:graphic>
          <a:graphicData uri="http://schemas.openxmlformats.org/drawingml/2006/table">
            <a:tbl>
              <a:tblPr/>
              <a:tblGrid>
                <a:gridCol w="928920"/>
                <a:gridCol w="1371600"/>
                <a:gridCol w="4343400"/>
                <a:gridCol w="671279"/>
                <a:gridCol w="1219201"/>
              </a:tblGrid>
              <a:tr h="459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ক্রমিক</a:t>
                      </a:r>
                      <a:r>
                        <a:rPr lang="bn-BD" sz="1800" baseline="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নং  </a:t>
                      </a:r>
                      <a:endParaRPr lang="bn-BD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ধাপ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কার্যক্রম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সময়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ঊপকরণ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১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প্রস্তুতি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কুশল বিনিময়,মনোযোগ আকষর্ণ, পাঠ</a:t>
                      </a:r>
                      <a:r>
                        <a:rPr lang="bn-BD" sz="1800" baseline="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ঘোষণা,</a:t>
                      </a: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০৬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DC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97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২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শিখন-১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বিভিন্ন</a:t>
                      </a:r>
                      <a:r>
                        <a:rPr lang="bn-BD" sz="1800" baseline="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ধরনের গৃহপালিত পশুপাখি চিহ্নিত করতে পারবে।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08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DC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শিখন-২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গৃহপালিত</a:t>
                      </a:r>
                      <a:r>
                        <a:rPr lang="bn-BD" sz="1800" baseline="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পশুপাখির পরিচর্যা করতে পারবে।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10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শিখন-৩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গৃহপালিত</a:t>
                      </a:r>
                      <a:r>
                        <a:rPr lang="bn-BD" sz="1800" baseline="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পশুপাখির খাদ্য ও বাসস্থান  সম্পর্কে ধারণা নিতে পারবে।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10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DC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৩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মূল্যায়ন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চিত্রে</a:t>
                      </a:r>
                      <a:r>
                        <a:rPr lang="bn-BD" sz="1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উল্লেখিত প্রাণী ২টির নাম লিখ।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ক ও খ প্রাণী ২টির মধ্যে ২টি পার্থক্য লিখ।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ক ও খ প্রাণী ২টির মধ্যে কোনটি অধিক গুরুত্ত্বপূর্ণ? কেন?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ক ও খ প্রাণী ২টির অর্থনৈতিক গুরুত্ত্ব উল্লেখ কর।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১০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চক-বোর্ড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6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৪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বাড়ীর কাজ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গৃহপালিত</a:t>
                      </a:r>
                      <a:r>
                        <a:rPr lang="bn-BD" sz="1800" baseline="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পশুপাখি পালনে অমাদের করণীয় সমূহ উল্লেখ কর।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০৫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চক-বোর্ড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৫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সমাপ্তি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                            ধন্যবাদ</a:t>
                      </a:r>
                      <a:endParaRPr lang="en-US" sz="1800" dirty="0" smtClean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০১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DC</a:t>
                      </a:r>
                      <a:endParaRPr lang="en-US" sz="18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0"/>
            <a:ext cx="6019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ঠ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পরিকল্পনা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5791200" cy="101566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438400"/>
            <a:ext cx="9144000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5562600"/>
            <a:ext cx="1676400" cy="762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819400"/>
            <a:ext cx="2743200" cy="1676400"/>
          </a:xfrm>
          <a:prstGeom prst="rect">
            <a:avLst/>
          </a:prstGeom>
        </p:spPr>
      </p:pic>
      <p:pic>
        <p:nvPicPr>
          <p:cNvPr id="5" name="Picture 4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576321" cy="2438401"/>
          </a:xfrm>
          <a:prstGeom prst="rect">
            <a:avLst/>
          </a:prstGeom>
        </p:spPr>
      </p:pic>
      <p:pic>
        <p:nvPicPr>
          <p:cNvPr id="6" name="Picture 5" descr="Bangladesh_Hero-1800x0-c-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48200"/>
            <a:ext cx="3657600" cy="2209800"/>
          </a:xfrm>
          <a:prstGeom prst="rect">
            <a:avLst/>
          </a:prstGeom>
        </p:spPr>
      </p:pic>
      <p:pic>
        <p:nvPicPr>
          <p:cNvPr id="7" name="Picture 6" descr="photo-1528726164383-33c4a223b78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514600"/>
            <a:ext cx="3657600" cy="2133600"/>
          </a:xfrm>
          <a:prstGeom prst="rect">
            <a:avLst/>
          </a:prstGeom>
        </p:spPr>
      </p:pic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0"/>
            <a:ext cx="3581400" cy="243840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4648200"/>
            <a:ext cx="3505200" cy="22098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733800" y="762000"/>
            <a:ext cx="167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ব্য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00800" y="2514600"/>
            <a:ext cx="2514600" cy="762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আয়-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ব্য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য়=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সঞ্চয়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15240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5240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বাজেট</a:t>
            </a:r>
            <a:endParaRPr lang="bn-BD" sz="8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08" y="0"/>
            <a:ext cx="9038492" cy="66479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বাজেট বলতে আয় ও ব্যয়ের সুবিন্যস্ত হিসাব কে বুঝায়।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ব্যাক্তি তার বিভিন্ন উৎস থেকে যে আয় পায় তা কিভাবে ব্যয় করে তা যদি সুশৃখল ভাবে সাজানো হয়, তা হবে ব্যক্তিগত বাজেট। </a:t>
            </a:r>
          </a:p>
          <a:p>
            <a:pPr algn="just"/>
            <a:endParaRPr lang="bn-IN" sz="1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একই ভাবে সরকারের কোন নির্দিষ্ট আর্থিক বছরে বিভিন্ন উৎস থেকে কতটুক আয় প্রাপ্তির আশা করে এবং বিভিন্ন খাতে কি পরিমাণ ব্যয় করতে চায়, তা সুবিন্যস্ত হিসাব কে সরকারি বাজেট বলে।  </a:t>
            </a:r>
          </a:p>
          <a:p>
            <a:pPr algn="just"/>
            <a:endParaRPr lang="bn-IN" sz="1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বাংলাদেশের আর্থিক বছর হল জুলাই থেকে জুন।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</TotalTime>
  <Words>650</Words>
  <Application>Microsoft Office PowerPoint</Application>
  <PresentationFormat>On-screen Show (4:3)</PresentationFormat>
  <Paragraphs>124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Slide 1</vt:lpstr>
      <vt:lpstr>Slide 2</vt:lpstr>
      <vt:lpstr>পাঠ পরিচিতি</vt:lpstr>
      <vt:lpstr>Slide 4</vt:lpstr>
      <vt:lpstr>Slide 5</vt:lpstr>
      <vt:lpstr>আয়</vt:lpstr>
      <vt:lpstr>Slide 7</vt:lpstr>
      <vt:lpstr>Slide 8</vt:lpstr>
      <vt:lpstr>Slide 9</vt:lpstr>
      <vt:lpstr>Slide 10</vt:lpstr>
      <vt:lpstr>Slide 11</vt:lpstr>
      <vt:lpstr>Slide 12</vt:lpstr>
      <vt:lpstr>Slide 13</vt:lpstr>
      <vt:lpstr>জোড়ায় কাজ</vt:lpstr>
      <vt:lpstr>Slide 15</vt:lpstr>
      <vt:lpstr>Slide 16</vt:lpstr>
      <vt:lpstr>Slide 17</vt:lpstr>
      <vt:lpstr>Slide 18</vt:lpstr>
      <vt:lpstr>দলীয় কাজ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B.N.U.H.School</dc:creator>
  <cp:lastModifiedBy>Nadampur</cp:lastModifiedBy>
  <cp:revision>268</cp:revision>
  <dcterms:created xsi:type="dcterms:W3CDTF">2006-08-16T00:00:00Z</dcterms:created>
  <dcterms:modified xsi:type="dcterms:W3CDTF">2021-02-04T15:44:52Z</dcterms:modified>
</cp:coreProperties>
</file>