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0" r:id="rId9"/>
    <p:sldId id="262" r:id="rId10"/>
    <p:sldId id="271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3DF"/>
    <a:srgbClr val="D1E9A7"/>
    <a:srgbClr val="E1A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595" autoAdjust="0"/>
  </p:normalViewPr>
  <p:slideViewPr>
    <p:cSldViewPr>
      <p:cViewPr varScale="1">
        <p:scale>
          <a:sx n="70" d="100"/>
          <a:sy n="70" d="100"/>
        </p:scale>
        <p:origin x="70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4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6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3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69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2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2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81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6387" y="457200"/>
            <a:ext cx="1828800" cy="590931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pic>
        <p:nvPicPr>
          <p:cNvPr id="3" name="Picture 2" descr="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457200"/>
            <a:ext cx="4199587" cy="59093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381000"/>
            <a:ext cx="1828800" cy="590931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-12-20_1504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81001"/>
            <a:ext cx="3276600" cy="3205984"/>
          </a:xfrm>
          <a:prstGeom prst="rect">
            <a:avLst/>
          </a:prstGeom>
        </p:spPr>
      </p:pic>
      <p:pic>
        <p:nvPicPr>
          <p:cNvPr id="3" name="Picture 2" descr="2016-12-20_1505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810000"/>
            <a:ext cx="3699730" cy="2542672"/>
          </a:xfrm>
          <a:prstGeom prst="rect">
            <a:avLst/>
          </a:prstGeom>
        </p:spPr>
      </p:pic>
      <p:pic>
        <p:nvPicPr>
          <p:cNvPr id="4" name="Picture 3" descr="2016-12-20_1505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1" y="685801"/>
            <a:ext cx="4679897" cy="265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h-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57200"/>
            <a:ext cx="4191000" cy="6076950"/>
          </a:xfrm>
          <a:prstGeom prst="rect">
            <a:avLst/>
          </a:prstGeom>
        </p:spPr>
      </p:pic>
      <p:pic>
        <p:nvPicPr>
          <p:cNvPr id="6" name="Picture 5" descr="treefront16.jpg"/>
          <p:cNvPicPr>
            <a:picLocks noChangeAspect="1"/>
          </p:cNvPicPr>
          <p:nvPr/>
        </p:nvPicPr>
        <p:blipFill>
          <a:blip r:embed="rId3" cstate="print"/>
          <a:srcRect t="3019"/>
          <a:stretch>
            <a:fillRect/>
          </a:stretch>
        </p:blipFill>
        <p:spPr>
          <a:xfrm>
            <a:off x="3733801" y="3733801"/>
            <a:ext cx="1666875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ltan-Kosen-from-Turkey-stands-next-to-Josh-Henderson-from-West-Hors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1" y="609601"/>
            <a:ext cx="4622571" cy="5832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3185047-Ilustration-of-a-thin-and-a-fat-boy-in-a-blue-gym-uniform-on-a-white-background-Stock-Ve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990600"/>
            <a:ext cx="29718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j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81001"/>
            <a:ext cx="6189980" cy="6172627"/>
          </a:xfrm>
          <a:prstGeom prst="rect">
            <a:avLst/>
          </a:prstGeom>
        </p:spPr>
      </p:pic>
      <p:pic>
        <p:nvPicPr>
          <p:cNvPr id="7" name="Picture 6" descr="jkvhgh.jpg"/>
          <p:cNvPicPr>
            <a:picLocks noChangeAspect="1"/>
          </p:cNvPicPr>
          <p:nvPr/>
        </p:nvPicPr>
        <p:blipFill>
          <a:blip r:embed="rId3" cstate="print"/>
          <a:srcRect l="18838" r="27635"/>
          <a:stretch>
            <a:fillRect/>
          </a:stretch>
        </p:blipFill>
        <p:spPr>
          <a:xfrm rot="1298629">
            <a:off x="5039216" y="2003365"/>
            <a:ext cx="1485120" cy="28173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29600" y="117694"/>
            <a:ext cx="2133600" cy="67403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14098"/>
            <a:ext cx="9639300" cy="9153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TEACHETR INTRUDUCTION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1354"/>
            <a:ext cx="9525000" cy="22098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DIDAR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HOSSAIN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>
                <a:solidFill>
                  <a:srgbClr val="002060"/>
                </a:solidFill>
              </a:rPr>
              <a:t>ASSISTANT TEACHER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PURBORAKHI </a:t>
            </a:r>
            <a:r>
              <a:rPr lang="en-US" sz="2800" b="1" dirty="0">
                <a:solidFill>
                  <a:srgbClr val="002060"/>
                </a:solidFill>
              </a:rPr>
              <a:t>GOVT. </a:t>
            </a:r>
            <a:r>
              <a:rPr lang="en-US" sz="2800" b="1" dirty="0">
                <a:solidFill>
                  <a:srgbClr val="002060"/>
                </a:solidFill>
              </a:rPr>
              <a:t>PRIMARY SCHOOL.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SADAR,MUNSHIGANJ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400550" y="1920157"/>
            <a:ext cx="2095500" cy="1767560"/>
          </a:xfrm>
          <a:prstGeom prst="downArrow">
            <a:avLst>
              <a:gd name="adj1" fmla="val 50000"/>
              <a:gd name="adj2" fmla="val 4914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838200"/>
            <a:ext cx="85344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OVERVIEW</a:t>
            </a:r>
            <a:endParaRPr lang="en-US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3276601"/>
            <a:ext cx="6172200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Class: Two     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Subject: English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Title:Sizes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unit :1-3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953000" y="1752600"/>
            <a:ext cx="1828800" cy="143560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21204"/>
            <a:ext cx="8093122" cy="92333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outcomes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048001"/>
            <a:ext cx="80772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1.1.1 </a:t>
            </a:r>
            <a:r>
              <a:rPr lang="en-US" sz="2000" dirty="0"/>
              <a:t>-</a:t>
            </a:r>
            <a:r>
              <a:rPr lang="en-US" sz="2400" i="1" dirty="0"/>
              <a:t>Become familiar with English sounds by listening to common words</a:t>
            </a:r>
            <a:endParaRPr lang="en-US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4495800"/>
            <a:ext cx="809312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1.1.1</a:t>
            </a:r>
            <a:r>
              <a:rPr lang="en-US" sz="2000" dirty="0"/>
              <a:t> </a:t>
            </a:r>
            <a:r>
              <a:rPr lang="en-US" sz="2400" i="1" dirty="0"/>
              <a:t>– repeat after the teacher simple             words and phrases with proper sounds and stress .</a:t>
            </a:r>
            <a:endParaRPr lang="en-US" sz="2000" i="1" dirty="0"/>
          </a:p>
          <a:p>
            <a:r>
              <a:rPr lang="en-US" sz="2400" dirty="0">
                <a:solidFill>
                  <a:srgbClr val="00B0F0"/>
                </a:solidFill>
              </a:rPr>
              <a:t>1.1.2</a:t>
            </a:r>
            <a:r>
              <a:rPr lang="en-US" sz="2000" dirty="0"/>
              <a:t> –</a:t>
            </a:r>
            <a:r>
              <a:rPr lang="en-US" sz="2400" i="1" dirty="0"/>
              <a:t>say simple words and phrases with proper sounds and stress.  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514600"/>
            <a:ext cx="8077200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800" b="1" dirty="0"/>
              <a:t>Listening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962400"/>
            <a:ext cx="8077200" cy="52322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1905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be able to -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57200"/>
            <a:ext cx="57912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85800"/>
            <a:ext cx="8534400" cy="923330"/>
          </a:xfrm>
          <a:prstGeom prst="rect">
            <a:avLst/>
          </a:prstGeom>
          <a:gradFill flip="none" rotWithShape="1">
            <a:gsLst>
              <a:gs pos="0">
                <a:srgbClr val="D1E9A7">
                  <a:shade val="30000"/>
                  <a:satMod val="115000"/>
                </a:srgbClr>
              </a:gs>
              <a:gs pos="50000">
                <a:srgbClr val="D1E9A7">
                  <a:shade val="67500"/>
                  <a:satMod val="115000"/>
                </a:srgbClr>
              </a:gs>
              <a:gs pos="100000">
                <a:srgbClr val="D1E9A7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LESSON DECLARATION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3877270"/>
            <a:ext cx="624840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SIZES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953000" y="1992573"/>
            <a:ext cx="1752600" cy="1524000"/>
          </a:xfrm>
          <a:prstGeom prst="downArrow">
            <a:avLst>
              <a:gd name="adj1" fmla="val 50000"/>
              <a:gd name="adj2" fmla="val 60641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arun s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457200"/>
            <a:ext cx="3962400" cy="445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5029201"/>
            <a:ext cx="1143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TALL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4953001"/>
            <a:ext cx="16764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-12-20_1504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0094" y="527534"/>
            <a:ext cx="5841506" cy="38920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4953001"/>
            <a:ext cx="99060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BIG  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4876801"/>
            <a:ext cx="1752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SMALL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-12-20_1504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146" y="324700"/>
            <a:ext cx="5170454" cy="3866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33800" y="4724400"/>
            <a:ext cx="1143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FAT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4724401"/>
            <a:ext cx="137160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THIN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586</TotalTime>
  <Words>108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PowerPoint Presentation</vt:lpstr>
      <vt:lpstr>TEACHETR INTRUDUCTION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Microsoft account</cp:lastModifiedBy>
  <cp:revision>45</cp:revision>
  <dcterms:created xsi:type="dcterms:W3CDTF">2006-08-16T00:00:00Z</dcterms:created>
  <dcterms:modified xsi:type="dcterms:W3CDTF">2021-02-04T05:02:13Z</dcterms:modified>
</cp:coreProperties>
</file>