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30" r:id="rId5"/>
    <p:sldMasterId id="2147483754" r:id="rId6"/>
    <p:sldMasterId id="2147483778" r:id="rId7"/>
    <p:sldMasterId id="2147483793" r:id="rId8"/>
    <p:sldMasterId id="2147483805" r:id="rId9"/>
  </p:sldMasterIdLst>
  <p:notesMasterIdLst>
    <p:notesMasterId r:id="rId32"/>
  </p:notesMasterIdLst>
  <p:sldIdLst>
    <p:sldId id="258" r:id="rId10"/>
    <p:sldId id="266" r:id="rId11"/>
    <p:sldId id="295" r:id="rId12"/>
    <p:sldId id="324" r:id="rId13"/>
    <p:sldId id="327" r:id="rId14"/>
    <p:sldId id="272" r:id="rId15"/>
    <p:sldId id="298" r:id="rId16"/>
    <p:sldId id="299" r:id="rId17"/>
    <p:sldId id="300" r:id="rId18"/>
    <p:sldId id="301" r:id="rId19"/>
    <p:sldId id="303" r:id="rId20"/>
    <p:sldId id="304" r:id="rId21"/>
    <p:sldId id="319" r:id="rId22"/>
    <p:sldId id="307" r:id="rId23"/>
    <p:sldId id="309" r:id="rId24"/>
    <p:sldId id="310" r:id="rId25"/>
    <p:sldId id="325" r:id="rId26"/>
    <p:sldId id="315" r:id="rId27"/>
    <p:sldId id="316" r:id="rId28"/>
    <p:sldId id="317" r:id="rId29"/>
    <p:sldId id="318" r:id="rId30"/>
    <p:sldId id="3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80C"/>
    <a:srgbClr val="FFB5FF"/>
    <a:srgbClr val="02ADED"/>
    <a:srgbClr val="F65158"/>
    <a:srgbClr val="CF2A28"/>
    <a:srgbClr val="401895"/>
    <a:srgbClr val="092E40"/>
    <a:srgbClr val="404040"/>
    <a:srgbClr val="01CC00"/>
    <a:srgbClr val="3C7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04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234FF-F92C-4DAC-B5A1-B9B6509FD54E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DE59-29C7-4869-8698-A8C8F7E9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DE59-29C7-4869-8698-A8C8F7E99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3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EE85A-53A4-4C8B-B25C-E83E928B43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00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DB06F-9400-4BA2-A09C-48F2C22761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2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DB06F-9400-4BA2-A09C-48F2C22761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7C76-EB4D-42C8-B778-8A2392BD7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B1010-4461-4DCF-8276-8D4898F6D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8A53D-4472-409C-BE55-39F4B70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3C6E-5401-4F1E-A33A-25DD10235255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056F2-F374-47E7-A40F-4C550095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8CA0-0429-4B89-ABCB-04A77846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DE73-F6A9-48A4-A12B-CF92A4FA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ABDD0-3B74-4819-B2B5-99C4129AA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DC48-D3FE-4F45-A79A-311D3872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A05-1E90-4B0B-8827-29A610F51D45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8937-AC01-4FDF-B0CA-8F95F510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2578-C013-4635-A7C7-2730BBC5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534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290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68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98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19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83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5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52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6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40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4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583FE-E52A-41BA-90E6-F880ABB7D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B895B-CAF7-4F9C-9822-3C91FB8BD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BFC03-92AD-4062-A17E-C8FA4394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DDA-2274-42B3-853D-C23C7E8D2ACA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C7660-AC7F-4A26-93AE-84CE0EDD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50C06-A72F-4027-85F9-A95F2A26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8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460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57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396-E45F-4EF8-935E-704EE0DA1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4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827-35ED-4FA4-A541-77CEB2C73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4A3F-2D99-48D2-9754-2724BC1C3E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6704-F308-44EE-B87F-01892C1E1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8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6E93-5D1D-42A8-9EAE-0B2240C8F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6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309C-291F-4265-AD6E-8B517D7216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CA9-95D8-4A6C-A784-84E7D6A5E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15E9-3FE7-460E-B12C-93C3EFB244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2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1693-6A27-457E-AA2D-C4081051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A9BE-7672-4496-AA70-1F459C5C9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BEEF-97E3-4528-86FE-D139A3E0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0AA-E549-428C-830A-1410994E64F2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4BA3-F2D9-4869-BB36-F096AF7E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1CB0-5698-41BD-B4F0-38F8401D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9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DB4A-FD6E-4599-B1CB-5B6E493276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1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37A2-A57C-4041-99B8-78513A7040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78E-0C76-4500-A6C2-AE48B2371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48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176-D3A5-4222-B848-AABCACC9F7CE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5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480E-39BC-412F-A648-D993792C94C4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5E0D-D297-4E2C-A768-293CDB3ECE96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22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C8B2-955D-49AD-901D-1791F5B40EDE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96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F82C-354F-4826-8909-1F61E06F26C7}" type="datetime1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6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58B1-11F3-46C1-B66A-A401FFB51431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18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C978-B78D-4198-9979-B33C5C74E924}" type="datetime1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48EA-5B94-481C-B208-D796FC3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BAEA-8562-4C2B-8BFE-89011D4FA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C6AF4-0242-47EB-8512-A1A411AA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9519-05FB-4DF2-81B3-048606705252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70EA-C136-4DB4-927A-33BF60CA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46C3-234F-4C93-B6A4-9F84F122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5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8527-D495-4E2F-AC4E-3FBFFDDD418F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7FAF-ECAD-4510-AC57-0B2872EFC1F6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9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FCF-59B8-4270-AF05-D1F945C14041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0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A1AB-B97F-4AEC-AD19-8C6D9CD94F72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6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02854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2D8B-C194-414E-A9BA-3A21505881BE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326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29-386D-4B89-83E5-0BA0E38A1D23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4777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C3D-1C84-426A-879F-1335AE26EB41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9411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171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73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56C4-67AC-4F89-A9DA-A76658A7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C5BD-36AB-4CE6-AD15-299614798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9944B-12C1-4E74-B174-95D7FB0DD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EBC52-EE5B-4F49-BDEA-351F09FA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8A3C-98FD-4D85-A897-7A58F9DB9AF4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1FE93-636A-4A15-8667-589BEF3D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5332-EB1E-4E81-BC3F-F4AEB001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2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17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88808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037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098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96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D991-0E9F-417F-B7F5-9517DBD9C1BE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925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00C0-D6C8-4963-88CF-1514A31C31FB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52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376-F89E-4F10-A62F-59A2A67F9B46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499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6008-F010-4808-A7F5-D5FA89075765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568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2A31-8F41-4034-B3BB-E23E6D89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3D5D-B5C8-495D-9D2A-8DD129E1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E1B7A-6AE6-4721-A5B7-4211BC228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52530-5E1F-47EC-A064-BBDF40E92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6AEB1-ACCF-49B7-9CB0-012A45211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522F2-6CF0-44C2-BA12-A15DC19E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56A-997B-4E4C-913C-A1B1423691A8}" type="datetime1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A0043-7EBB-48B0-91DD-5BD711D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F16E3-8B0A-470C-9B27-B6BFFD69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9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24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3648-D096-4DE0-A1AC-920BB85143B5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882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5B1-E070-456A-90F1-23B03CDF0AF8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985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A158-9234-4B98-BCB8-257EB8FD0D9D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870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73638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C91A9D-2874-49D5-B19B-647FBC36DE07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80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25BC60-6EBD-4F1C-89D1-25271F098DBC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3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70247C-8B09-45CE-B838-6B35B1F91475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7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97D488-DBB5-44DF-A62C-03595E0999B6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25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3432E-D595-410F-9D56-817E24B3C548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0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B51A-A7CB-490D-A487-D6909696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5B825-D4AD-4C80-B493-970C48F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569D-F233-4C2E-8368-976AF0EBD9CA}" type="datetime1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DBDC5-4E42-46FB-88EF-5D2BB36D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6F58-F7D8-4AC0-B8A6-3D44D56E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E7BC97-8E9E-4294-9594-2C55B7B6C200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6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CD066F-03C3-4FB1-90D4-D850A4BE8753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7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1ED743-24AD-4FAF-84D4-A241F7D3C966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64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0F18E4-DBFB-42CB-8072-34183F4AD235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6D2851C-0CA6-4A7C-A103-EAD0CF7565AF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11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3BCD58-C8A3-4769-A75D-A619EECE0E7D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77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4FB2E702-789B-499E-ABB4-E288E23A0BEA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pattFill prst="plaid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19B9304F-2C57-48CC-9181-5C6BA0DDB42C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0A9D467A-25FF-4360-8623-AE3AC0D710BC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2FC5B-C3D6-4AAC-877B-2EFC90EB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A396-4307-4D0A-9099-27054F45891E}" type="datetime1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D4CB2-007C-4EC3-BC45-53DC6E9C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6A0CB-4B23-4C2F-936E-60711085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1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C4BC338F-2225-4265-BE1F-5A02646ACBDB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E51093E-57BE-4B16-AAA5-8F496DD1AF15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A7B7EC1A-AA5E-499A-9415-3079081A3237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F81F04B1-1710-4ADC-B2D0-A581DAB809A7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21D5EC36-9EBF-4330-9B83-5AF14CFD4C7C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F0CE9295-D394-4AAB-B698-2EF36AB87DD5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6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C1CA-9DBF-4920-A62C-5AAA466EECFC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8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6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BB0D-AC80-4070-A4CD-EF8ED2FF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2CB0-C678-49E0-96AF-0BA17345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A5A78-97EC-4305-B196-8A30C9ED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E77DD-6DD7-4198-AD79-808539E1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458-1D94-4725-9AE4-F4C6F3AD8F62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0400A-DDB9-4F1D-85DA-C8DF5EE9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E751-6D36-4BCD-99FA-0A7B1EE6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0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9AF-42BE-445D-B9CD-BC32C7DE897B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7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ABA-C2E3-4FE3-81EE-315325F02066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2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93B-432F-4EF7-9807-3A1169D0C7DB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2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D36D-F8A0-4849-B569-73C3F71DD5A8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5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6789-1911-48D1-8C76-0CE55FC1989F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002-D263-4350-AEEC-40D167CCA46F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CF51-60CC-421C-8EFF-62F8F02EAF2D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5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9947BFD0-0C74-4E89-B475-11FA00E47FC4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ED13-1EBD-4AEF-A97A-B443325E0BF9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BC7A-CA28-4B79-B8CE-687F9436989A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BB52-FA92-44CF-801A-2F485090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33710-4B00-4C38-89DD-0695A6400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65ACD-1EAA-49EF-9454-3AA9610B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F23A6-9576-4CD0-ABE5-295E2E6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B3E4-4913-4FC4-8DF1-6F836CBBFF06}" type="datetime1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E91C6-115C-4FD7-835F-EE77B3C1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5B5E3-A4FA-448F-9DF9-D953EA93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2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A5AD-BF52-4866-943A-C6FAC7A2F402}" type="datetime1">
              <a:rPr lang="en-US" smtClean="0"/>
              <a:t>04-Feb-21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8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53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828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055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02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320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04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5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26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04-Feb-21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7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5383F-CF84-4A30-BF6B-9807814C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0749-9F88-4EE1-A62E-3C8721EB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C27EF-9031-4CE1-93DC-54B06D98A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8180-6C87-43B8-8E10-AF168AFDD3BC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7213-C8EC-40E9-B170-A4D3BC23B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5CD96-C9F8-45E2-8F51-14BA357F3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396C-6BB6-406C-90C5-ABDE2AAE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B6F1-04C1-48F9-AB6E-5DD6052740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B077-6841-4307-B74E-F248E2FF9749}" type="datetime1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3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5513541-2A2C-4BC5-A8F0-CA651081A64C}" type="datetime1">
              <a:rPr lang="en-US" noProof="0" smtClean="0"/>
              <a:t>04-Feb-21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205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809747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1819" y="-281215"/>
            <a:ext cx="1279371" cy="18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194" y="5205099"/>
            <a:ext cx="1357310" cy="19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6857" y="5181601"/>
            <a:ext cx="1956088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 userDrawn="1"/>
        </p:nvSpPr>
        <p:spPr>
          <a:xfrm>
            <a:off x="101601" y="88900"/>
            <a:ext cx="11971867" cy="6680200"/>
          </a:xfrm>
          <a:prstGeom prst="plaque">
            <a:avLst>
              <a:gd name="adj" fmla="val 4075"/>
            </a:avLst>
          </a:prstGeom>
          <a:solidFill>
            <a:schemeClr val="bg1"/>
          </a:solidFill>
          <a:ln w="114300">
            <a:solidFill>
              <a:schemeClr val="tx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2947DE5-CBDB-4D55-883F-B93A68A578D4}" type="datetime1">
              <a:rPr lang="en-US" smtClean="0"/>
              <a:t>04-Feb-21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 userDrawn="1"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5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ame 9"/>
              <p:cNvSpPr/>
              <p:nvPr userDrawn="1"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150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" name="Picture 8" descr="download (1).jpg"/>
            <p:cNvPicPr>
              <a:picLocks noChangeAspect="1"/>
            </p:cNvPicPr>
            <p:nvPr userDrawn="1"/>
          </p:nvPicPr>
          <p:blipFill>
            <a:blip r:embed="rId13"/>
            <a:srcRect l="3153" t="39427" b="39427"/>
            <a:stretch>
              <a:fillRect/>
            </a:stretch>
          </p:blipFill>
          <p:spPr>
            <a:xfrm>
              <a:off x="6477000" y="6096000"/>
              <a:ext cx="2047875" cy="457200"/>
            </a:xfrm>
            <a:prstGeom prst="rect">
              <a:avLst/>
            </a:prstGeom>
          </p:spPr>
        </p:pic>
        <p:pic>
          <p:nvPicPr>
            <p:cNvPr id="18" name="Picture 17" descr="download (1).jpg"/>
            <p:cNvPicPr>
              <a:picLocks noChangeAspect="1"/>
            </p:cNvPicPr>
            <p:nvPr userDrawn="1"/>
          </p:nvPicPr>
          <p:blipFill>
            <a:blip r:embed="rId13"/>
            <a:srcRect l="3153" t="39427" b="39427"/>
            <a:stretch>
              <a:fillRect/>
            </a:stretch>
          </p:blipFill>
          <p:spPr>
            <a:xfrm>
              <a:off x="4419600" y="6096000"/>
              <a:ext cx="2047875" cy="457200"/>
            </a:xfrm>
            <a:prstGeom prst="rect">
              <a:avLst/>
            </a:prstGeom>
          </p:spPr>
        </p:pic>
        <p:pic>
          <p:nvPicPr>
            <p:cNvPr id="19" name="Picture 18" descr="download (1).jpg"/>
            <p:cNvPicPr>
              <a:picLocks noChangeAspect="1"/>
            </p:cNvPicPr>
            <p:nvPr userDrawn="1"/>
          </p:nvPicPr>
          <p:blipFill>
            <a:blip r:embed="rId13"/>
            <a:srcRect l="3153" t="39427" b="39427"/>
            <a:stretch>
              <a:fillRect/>
            </a:stretch>
          </p:blipFill>
          <p:spPr>
            <a:xfrm>
              <a:off x="2362200" y="6096000"/>
              <a:ext cx="2047875" cy="457200"/>
            </a:xfrm>
            <a:prstGeom prst="rect">
              <a:avLst/>
            </a:prstGeom>
          </p:spPr>
        </p:pic>
        <p:pic>
          <p:nvPicPr>
            <p:cNvPr id="20" name="Picture 19" descr="download (1).jpg"/>
            <p:cNvPicPr>
              <a:picLocks noChangeAspect="1"/>
            </p:cNvPicPr>
            <p:nvPr userDrawn="1"/>
          </p:nvPicPr>
          <p:blipFill>
            <a:blip r:embed="rId13"/>
            <a:srcRect t="39427" b="39427"/>
            <a:stretch>
              <a:fillRect/>
            </a:stretch>
          </p:blipFill>
          <p:spPr>
            <a:xfrm>
              <a:off x="304800" y="6096000"/>
              <a:ext cx="2114550" cy="457200"/>
            </a:xfrm>
            <a:prstGeom prst="rect">
              <a:avLst/>
            </a:prstGeom>
          </p:spPr>
        </p:pic>
        <p:pic>
          <p:nvPicPr>
            <p:cNvPr id="21" name="Picture 20" descr="download (1).jpg"/>
            <p:cNvPicPr>
              <a:picLocks noChangeAspect="1"/>
            </p:cNvPicPr>
            <p:nvPr userDrawn="1"/>
          </p:nvPicPr>
          <p:blipFill>
            <a:blip r:embed="rId13"/>
            <a:srcRect l="3153" t="39427" r="82433" b="39427"/>
            <a:stretch>
              <a:fillRect/>
            </a:stretch>
          </p:blipFill>
          <p:spPr>
            <a:xfrm>
              <a:off x="8534400" y="6096000"/>
              <a:ext cx="304800" cy="457200"/>
            </a:xfrm>
            <a:prstGeom prst="rect">
              <a:avLst/>
            </a:prstGeom>
          </p:spPr>
        </p:pic>
      </p:grpSp>
      <p:pic>
        <p:nvPicPr>
          <p:cNvPr id="12" name="Picture 11" descr="images.jpg"/>
          <p:cNvPicPr>
            <a:picLocks noChangeAspect="1"/>
          </p:cNvPicPr>
          <p:nvPr userDrawn="1"/>
        </p:nvPicPr>
        <p:blipFill>
          <a:blip r:embed="rId14"/>
          <a:srcRect t="8763" r="22200"/>
          <a:stretch>
            <a:fillRect/>
          </a:stretch>
        </p:blipFill>
        <p:spPr>
          <a:xfrm rot="5400000">
            <a:off x="469105" y="64295"/>
            <a:ext cx="1919288" cy="224790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 userDrawn="1"/>
        </p:nvPicPr>
        <p:blipFill>
          <a:blip r:embed="rId14"/>
          <a:srcRect t="8763" r="22200"/>
          <a:stretch>
            <a:fillRect/>
          </a:stretch>
        </p:blipFill>
        <p:spPr>
          <a:xfrm rot="5400000" flipV="1">
            <a:off x="9633744" y="-57944"/>
            <a:ext cx="1919288" cy="2492376"/>
          </a:xfrm>
          <a:prstGeom prst="rect">
            <a:avLst/>
          </a:prstGeom>
        </p:spPr>
      </p:pic>
      <p:pic>
        <p:nvPicPr>
          <p:cNvPr id="14" name="Picture 13" descr="download (4)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6400" y="3581401"/>
            <a:ext cx="895351" cy="2543175"/>
          </a:xfrm>
          <a:prstGeom prst="rect">
            <a:avLst/>
          </a:prstGeom>
        </p:spPr>
      </p:pic>
      <p:pic>
        <p:nvPicPr>
          <p:cNvPr id="15" name="Picture 14" descr="download (4)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flipH="1">
            <a:off x="10769600" y="3581401"/>
            <a:ext cx="1016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gi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2471" b="7247"/>
          <a:stretch/>
        </p:blipFill>
        <p:spPr>
          <a:xfrm>
            <a:off x="1034845" y="690717"/>
            <a:ext cx="6719454" cy="317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086600" y="3767099"/>
            <a:ext cx="4070555" cy="212365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Times New Roman" pitchFamily="18" charset="0"/>
              </a:rPr>
              <a:t>to </a:t>
            </a:r>
          </a:p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Times New Roman" pitchFamily="18" charset="0"/>
              </a:rPr>
              <a:t>My class</a:t>
            </a:r>
          </a:p>
        </p:txBody>
      </p:sp>
    </p:spTree>
    <p:extLst>
      <p:ext uri="{BB962C8B-B14F-4D97-AF65-F5344CB8AC3E}">
        <p14:creationId xmlns:p14="http://schemas.microsoft.com/office/powerpoint/2010/main" val="41847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9350" y="481016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562" y="2005016"/>
            <a:ext cx="2819400" cy="584775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রঙিন কাটা ঘুড়ি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3962" y="1395416"/>
            <a:ext cx="3124200" cy="2062103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ঘুড়ি উড়িয়ে কাটাকাটির লড়াইয়ে 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সুতো কেটে যাওয়া 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রঙিন ঘুড়ি।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562" y="4214816"/>
            <a:ext cx="2819400" cy="1569660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জোনাক পোকা আলোর খেলা খেলছে রোজই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962" y="4057713"/>
            <a:ext cx="3124200" cy="2062103"/>
          </a:xfrm>
          <a:prstGeom prst="rect">
            <a:avLst/>
          </a:prstGeom>
          <a:noFill/>
          <a:ln w="15875">
            <a:solidFill>
              <a:sysClr val="windowText" lastClr="000000">
                <a:lumMod val="95000"/>
                <a:lumOff val="5000"/>
              </a:sys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সন্ধ্যার অন্ধকারে জোনাকিরা আলো জ্বালিয়ে যেন খেলায় মাতে।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07" y="1243016"/>
            <a:ext cx="3636818" cy="228600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grpSp>
        <p:nvGrpSpPr>
          <p:cNvPr id="9" name="Group 8"/>
          <p:cNvGrpSpPr/>
          <p:nvPr/>
        </p:nvGrpSpPr>
        <p:grpSpPr>
          <a:xfrm>
            <a:off x="4065307" y="3986216"/>
            <a:ext cx="3657600" cy="2214503"/>
            <a:chOff x="3719945" y="3886200"/>
            <a:chExt cx="3657600" cy="2214503"/>
          </a:xfrm>
          <a:noFill/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945" y="3886200"/>
              <a:ext cx="3657600" cy="2214503"/>
            </a:xfrm>
            <a:prstGeom prst="rect">
              <a:avLst/>
            </a:prstGeom>
            <a:grpFill/>
            <a:ln w="15875"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50" y="4648201"/>
              <a:ext cx="1352550" cy="1371600"/>
            </a:xfrm>
            <a:prstGeom prst="ellipse">
              <a:avLst/>
            </a:prstGeom>
            <a:grpFill/>
            <a:ln w="15875">
              <a:solidFill>
                <a:srgbClr val="009900"/>
              </a:solidFill>
            </a:ln>
            <a:effectLst>
              <a:softEdge rad="112500"/>
            </a:effectLst>
          </p:spPr>
        </p:pic>
      </p:grpSp>
      <p:sp>
        <p:nvSpPr>
          <p:cNvPr id="12" name="Oval 11"/>
          <p:cNvSpPr/>
          <p:nvPr/>
        </p:nvSpPr>
        <p:spPr>
          <a:xfrm>
            <a:off x="4335472" y="5391338"/>
            <a:ext cx="384193" cy="351573"/>
          </a:xfrm>
          <a:prstGeom prst="ellipse">
            <a:avLst/>
          </a:prstGeom>
          <a:noFill/>
          <a:ln w="793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A7B-50F4-4708-A2FC-A1D121FDA7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796" y="387133"/>
            <a:ext cx="511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936" y="1674402"/>
            <a:ext cx="2279090" cy="646331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নাইতে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936" y="3430844"/>
            <a:ext cx="2279090" cy="646331"/>
          </a:xfrm>
          <a:prstGeom prst="rect">
            <a:avLst/>
          </a:prstGeom>
          <a:noFill/>
          <a:ln w="38100">
            <a:solidFill>
              <a:srgbClr val="F6515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গহিন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1541" y="1674402"/>
            <a:ext cx="2819400" cy="646331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গোসল করতে।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1541" y="3430844"/>
            <a:ext cx="2819400" cy="646331"/>
          </a:xfrm>
          <a:prstGeom prst="rect">
            <a:avLst/>
          </a:prstGeom>
          <a:noFill/>
          <a:ln w="38100">
            <a:solidFill>
              <a:srgbClr val="F6515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গভীর,অতল,গহন।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936" y="5247241"/>
            <a:ext cx="2279090" cy="646331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গাঙে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1541" y="5247241"/>
            <a:ext cx="2819400" cy="646331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নদীতে।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42" y="2938464"/>
            <a:ext cx="3875798" cy="1623720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4" descr="C:\Users\harun\Videos\New folder\PicsArt_05-19-11.07.57-530x250-75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41" y="1182023"/>
            <a:ext cx="3875800" cy="1568412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5D0405-700F-49B0-89F2-E623C6872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40" y="4750213"/>
            <a:ext cx="3875797" cy="15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B962-BBA0-44EF-B3D5-899EB43CE4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1887200" cy="6400800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52435"/>
              <a:ext cx="10439400" cy="152436"/>
              <a:chOff x="914400" y="152400"/>
              <a:chExt cx="9372600" cy="15398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914400" y="228600"/>
                <a:ext cx="9372600" cy="1588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1600" y="304800"/>
                <a:ext cx="85344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1600" y="152400"/>
                <a:ext cx="8534400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5400000">
              <a:off x="-2476553" y="3314682"/>
              <a:ext cx="5410200" cy="152436"/>
              <a:chOff x="914400" y="152400"/>
              <a:chExt cx="9372600" cy="15398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914400" y="228600"/>
                <a:ext cx="9372600" cy="1588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371600" y="304800"/>
                <a:ext cx="85344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371600" y="152400"/>
                <a:ext cx="8534400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0800000">
              <a:off x="891540" y="5950374"/>
              <a:ext cx="9829800" cy="191241"/>
              <a:chOff x="1145217" y="1091103"/>
              <a:chExt cx="9022876" cy="191241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145217" y="1187518"/>
                <a:ext cx="9022876" cy="0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360909" y="1280756"/>
                <a:ext cx="8534399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60909" y="1091103"/>
                <a:ext cx="8534399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 descr="C:\Users\Rafiq\Downloads\GFBF.jpg"/>
            <p:cNvPicPr>
              <a:picLocks noChangeAspect="1" noChangeArrowheads="1"/>
            </p:cNvPicPr>
            <p:nvPr/>
          </p:nvPicPr>
          <p:blipFill>
            <a:blip r:embed="rId2"/>
            <a:srcRect t="15468" r="1000" b="-7554"/>
            <a:stretch>
              <a:fillRect/>
            </a:stretch>
          </p:blipFill>
          <p:spPr bwMode="auto">
            <a:xfrm rot="5400000">
              <a:off x="-38100" y="38100"/>
              <a:ext cx="838200" cy="762000"/>
            </a:xfrm>
            <a:prstGeom prst="rect">
              <a:avLst/>
            </a:prstGeom>
            <a:noFill/>
          </p:spPr>
        </p:pic>
        <p:pic>
          <p:nvPicPr>
            <p:cNvPr id="15" name="Picture 14" descr="C:\Users\Rafiq\Downloads\GFBF.jpg"/>
            <p:cNvPicPr>
              <a:picLocks noChangeAspect="1" noChangeArrowheads="1"/>
            </p:cNvPicPr>
            <p:nvPr/>
          </p:nvPicPr>
          <p:blipFill>
            <a:blip r:embed="rId2"/>
            <a:srcRect t="15468" r="1000" b="-7554"/>
            <a:stretch>
              <a:fillRect/>
            </a:stretch>
          </p:blipFill>
          <p:spPr bwMode="auto">
            <a:xfrm>
              <a:off x="0" y="5638800"/>
              <a:ext cx="838200" cy="762000"/>
            </a:xfrm>
            <a:prstGeom prst="rect">
              <a:avLst/>
            </a:prstGeom>
            <a:noFill/>
          </p:spPr>
        </p:pic>
        <p:pic>
          <p:nvPicPr>
            <p:cNvPr id="16" name="Picture 15" descr="C:\Users\Rafiq\Downloads\GFBF.jpg"/>
            <p:cNvPicPr>
              <a:picLocks noChangeAspect="1" noChangeArrowheads="1"/>
            </p:cNvPicPr>
            <p:nvPr/>
          </p:nvPicPr>
          <p:blipFill>
            <a:blip r:embed="rId2"/>
            <a:srcRect t="15468" r="1000" b="-7554"/>
            <a:stretch>
              <a:fillRect/>
            </a:stretch>
          </p:blipFill>
          <p:spPr bwMode="auto">
            <a:xfrm rot="16200000">
              <a:off x="11087100" y="5600700"/>
              <a:ext cx="838200" cy="762000"/>
            </a:xfrm>
            <a:prstGeom prst="rect">
              <a:avLst/>
            </a:prstGeom>
            <a:noFill/>
          </p:spPr>
        </p:pic>
        <p:pic>
          <p:nvPicPr>
            <p:cNvPr id="17" name="Picture 16" descr="C:\Users\Rafiq\Downloads\GFBF.jpg"/>
            <p:cNvPicPr>
              <a:picLocks noChangeAspect="1" noChangeArrowheads="1"/>
            </p:cNvPicPr>
            <p:nvPr/>
          </p:nvPicPr>
          <p:blipFill>
            <a:blip r:embed="rId2"/>
            <a:srcRect t="15468" r="1000" b="-7554"/>
            <a:stretch>
              <a:fillRect/>
            </a:stretch>
          </p:blipFill>
          <p:spPr bwMode="auto">
            <a:xfrm rot="10800000">
              <a:off x="11049000" y="0"/>
              <a:ext cx="838200" cy="762000"/>
            </a:xfrm>
            <a:prstGeom prst="rect">
              <a:avLst/>
            </a:prstGeom>
            <a:noFill/>
          </p:spPr>
        </p:pic>
        <p:grpSp>
          <p:nvGrpSpPr>
            <p:cNvPr id="18" name="Group 17"/>
            <p:cNvGrpSpPr/>
            <p:nvPr/>
          </p:nvGrpSpPr>
          <p:grpSpPr>
            <a:xfrm rot="5400000">
              <a:off x="8877247" y="3009882"/>
              <a:ext cx="5410200" cy="152436"/>
              <a:chOff x="914400" y="152400"/>
              <a:chExt cx="9372600" cy="15398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914400" y="228600"/>
                <a:ext cx="9372600" cy="1588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371600" y="304800"/>
                <a:ext cx="85344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71600" y="152400"/>
                <a:ext cx="8534400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2" y="475216"/>
            <a:ext cx="7984998" cy="4168887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8962211" y="1419591"/>
            <a:ext cx="249241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7294" y="4888578"/>
            <a:ext cx="7984998" cy="1326600"/>
          </a:xfrm>
          <a:prstGeom prst="rect">
            <a:avLst/>
          </a:prstGeom>
          <a:solidFill>
            <a:sysClr val="window" lastClr="FFFFFF"/>
          </a:solidFill>
          <a:ln w="15875" cap="flat" cmpd="thickThin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পানকৌড়ি, নাইতে, গহিন,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গাঙে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গুলো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দিয়ে ২টি করে বাক্য লিখ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8962211" y="2917053"/>
            <a:ext cx="269731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০৪ </a:t>
            </a:r>
            <a:r>
              <a:rPr lang="en-US" sz="3600" b="1" noProof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187-8ABD-419D-85D1-E1F98E384A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6890" y="1303631"/>
            <a:ext cx="5360436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32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তো দ্যাখো ফুলবাগানে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2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sz="32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pic>
        <p:nvPicPr>
          <p:cNvPr id="4102" name="Picture 6" descr="El Rosedal de Palermo Buenos Aires Argentina – Rose Park at Palermo Woods in Buenos Aires Argentina Buenos Aires Argentina rose garden stock pictures, royalty-free photos &amp; images">
            <a:extLst>
              <a:ext uri="{FF2B5EF4-FFF2-40B4-BE49-F238E27FC236}">
                <a16:creationId xmlns:a16="http://schemas.microsoft.com/office/drawing/2014/main" id="{C062360B-FE98-4D93-A9DD-F95152D4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4" y="417714"/>
            <a:ext cx="5360436" cy="284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F5714-4A0B-401F-9AB3-CA1739DC8809}"/>
              </a:ext>
            </a:extLst>
          </p:cNvPr>
          <p:cNvSpPr/>
          <p:nvPr/>
        </p:nvSpPr>
        <p:spPr>
          <a:xfrm>
            <a:off x="6315076" y="5366341"/>
            <a:ext cx="5382250" cy="1077218"/>
          </a:xfrm>
          <a:prstGeom prst="rect">
            <a:avLst/>
          </a:prstGeom>
          <a:ln w="28575">
            <a:solidFill>
              <a:srgbClr val="2CAA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ছোটে,  </a:t>
            </a:r>
          </a:p>
          <a:p>
            <a:pPr algn="ctr"/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ছুটতে দাও ।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0892A-A9AB-403E-A22E-CA3DC40A0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0937">
            <a:off x="5488582" y="3875182"/>
            <a:ext cx="2456254" cy="1876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2165F-D344-4335-857F-D86265A17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2" y="3965349"/>
            <a:ext cx="2609850" cy="22955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3F9AD8-EE56-4203-B64D-AC88CFFD1EB0}"/>
              </a:ext>
            </a:extLst>
          </p:cNvPr>
          <p:cNvCxnSpPr/>
          <p:nvPr/>
        </p:nvCxnSpPr>
        <p:spPr>
          <a:xfrm>
            <a:off x="292926" y="3487592"/>
            <a:ext cx="115942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E60D-EDAA-4181-87BC-EC7A1F13C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7 -0.00185 L 0.18607 0.01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71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92711" y="1215328"/>
            <a:ext cx="6178177" cy="1200329"/>
          </a:xfrm>
          <a:prstGeom prst="rect">
            <a:avLst/>
          </a:prstGeom>
          <a:ln w="38100">
            <a:solidFill>
              <a:srgbClr val="3C71D7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নীল আকাশের সোনালি চিল মেলছে পাখা,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মেলতে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BC1622-930E-488D-8352-353A2A45CFD8}"/>
              </a:ext>
            </a:extLst>
          </p:cNvPr>
          <p:cNvGrpSpPr/>
          <p:nvPr/>
        </p:nvGrpSpPr>
        <p:grpSpPr>
          <a:xfrm>
            <a:off x="521112" y="467166"/>
            <a:ext cx="4883111" cy="2795147"/>
            <a:chOff x="609600" y="548816"/>
            <a:chExt cx="9506147" cy="5352951"/>
          </a:xfrm>
        </p:grpSpPr>
        <p:pic>
          <p:nvPicPr>
            <p:cNvPr id="1026" name="Picture 2" descr="10,000+ Best Sky Images · 100% Free Download · Pexels Stock Photos">
              <a:extLst>
                <a:ext uri="{FF2B5EF4-FFF2-40B4-BE49-F238E27FC236}">
                  <a16:creationId xmlns:a16="http://schemas.microsoft.com/office/drawing/2014/main" id="{EE2C40E5-6B8F-4381-9DA9-EFE295C9E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71" y="548816"/>
              <a:ext cx="9218525" cy="526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643047"/>
              <a:ext cx="9506147" cy="5258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F7DF4FF-969D-4AEA-9E46-3DBAAB568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" y="3702557"/>
            <a:ext cx="4794623" cy="26922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6DE82C-7988-42CC-9F85-ED2F40BBCB50}"/>
              </a:ext>
            </a:extLst>
          </p:cNvPr>
          <p:cNvSpPr/>
          <p:nvPr/>
        </p:nvSpPr>
        <p:spPr>
          <a:xfrm>
            <a:off x="5492711" y="4510088"/>
            <a:ext cx="6177727" cy="1077218"/>
          </a:xfrm>
          <a:prstGeom prst="rect">
            <a:avLst/>
          </a:prstGeom>
          <a:ln w="38100">
            <a:solidFill>
              <a:srgbClr val="01CC00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3200" b="1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জোনাক পোকা আলোর খেলা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533A80-F361-4FD1-917D-CE4BD4B4701C}"/>
              </a:ext>
            </a:extLst>
          </p:cNvPr>
          <p:cNvCxnSpPr>
            <a:cxnSpLocks/>
          </p:cNvCxnSpPr>
          <p:nvPr/>
        </p:nvCxnSpPr>
        <p:spPr>
          <a:xfrm>
            <a:off x="309716" y="3429000"/>
            <a:ext cx="11636478" cy="0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82EA-57BD-4A26-8634-EB9F26C01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9384" y="1326161"/>
            <a:ext cx="5328029" cy="1200329"/>
          </a:xfrm>
          <a:prstGeom prst="rect">
            <a:avLst/>
          </a:prstGeom>
          <a:ln w="28575">
            <a:solidFill>
              <a:srgbClr val="F65158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দিনে নরম ছায়ায়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ডাকতে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36D2C-DD42-4AE0-9D87-409DDFFE1A9A}"/>
              </a:ext>
            </a:extLst>
          </p:cNvPr>
          <p:cNvSpPr/>
          <p:nvPr/>
        </p:nvSpPr>
        <p:spPr>
          <a:xfrm>
            <a:off x="5887414" y="4270048"/>
            <a:ext cx="5660573" cy="1323439"/>
          </a:xfrm>
          <a:prstGeom prst="rect">
            <a:avLst/>
          </a:prstGeom>
          <a:ln w="28575">
            <a:solidFill>
              <a:srgbClr val="F65158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 ওপর কত্ত কিছু আঁকছে </a:t>
            </a:r>
            <a:r>
              <a:rPr lang="en-US" sz="40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আঁকতে দাও।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BC40C5-84AB-4442-B2EC-A916ACB94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385" y="3614738"/>
            <a:ext cx="4768644" cy="2729906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5504C-5174-4A59-97A6-1259A0F6E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3" y="513356"/>
            <a:ext cx="5351644" cy="270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28613" y="3414713"/>
            <a:ext cx="115157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6AF6-3F4F-4AE9-B602-230C36094C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4DA4C4-D6E7-44B7-B4DF-5D43D4A54281}"/>
              </a:ext>
            </a:extLst>
          </p:cNvPr>
          <p:cNvSpPr/>
          <p:nvPr/>
        </p:nvSpPr>
        <p:spPr>
          <a:xfrm>
            <a:off x="6096000" y="1203909"/>
            <a:ext cx="5740485" cy="1323439"/>
          </a:xfrm>
          <a:prstGeom prst="rect">
            <a:avLst/>
          </a:prstGeom>
          <a:ln w="28575">
            <a:solidFill>
              <a:srgbClr val="01CC00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</a:t>
            </a:r>
            <a:r>
              <a:rPr lang="en-US" sz="40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নাইছে</a:t>
            </a:r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BA7BB-C702-4505-98D5-393659B65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9" y="457117"/>
            <a:ext cx="5447068" cy="281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4873A8-5081-4AB4-A18E-5F35203DE8C2}"/>
              </a:ext>
            </a:extLst>
          </p:cNvPr>
          <p:cNvSpPr/>
          <p:nvPr/>
        </p:nvSpPr>
        <p:spPr>
          <a:xfrm>
            <a:off x="422788" y="4352773"/>
            <a:ext cx="5447069" cy="1200329"/>
          </a:xfrm>
          <a:prstGeom prst="rect">
            <a:avLst/>
          </a:prstGeom>
          <a:ln w="28575">
            <a:solidFill>
              <a:srgbClr val="1595BA"/>
            </a:solidFill>
          </a:ln>
        </p:spPr>
        <p:txBody>
          <a:bodyPr wrap="square">
            <a:spAutoFit/>
          </a:bodyPr>
          <a:lstStyle/>
          <a:p>
            <a:pPr algn="ctr" defTabSz="855878"/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গহিন গাঙে সুজন মাঝি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বাইছে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বাইতে</a:t>
            </a:r>
            <a:r>
              <a:rPr lang="en-US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pic>
        <p:nvPicPr>
          <p:cNvPr id="9" name="Picture 6" descr="নদী ও নৌকা - ০৩ - মরুভূমির জলদস্যু এর বাংলা ব্লগ । bangla blog | 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4406406D-E8EE-4FE3-9F01-55E2F90C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9"/>
          <a:stretch/>
        </p:blipFill>
        <p:spPr bwMode="auto">
          <a:xfrm>
            <a:off x="6096000" y="3628103"/>
            <a:ext cx="5740485" cy="277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3529B1-955A-4DFE-B19E-CA53D75A161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>
            <a:solidFill>
              <a:srgbClr val="F651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474-A030-4C49-B834-87A105CB30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E99AC6-2500-4DEE-862F-DA7B0AA68CA4}"/>
              </a:ext>
            </a:extLst>
          </p:cNvPr>
          <p:cNvSpPr/>
          <p:nvPr/>
        </p:nvSpPr>
        <p:spPr>
          <a:xfrm>
            <a:off x="6096000" y="994450"/>
            <a:ext cx="5471678" cy="1200329"/>
          </a:xfrm>
          <a:prstGeom prst="rect">
            <a:avLst/>
          </a:prstGeom>
          <a:ln w="28575"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নরম রোদে শ্যামা পাখি </a:t>
            </a:r>
            <a:r>
              <a:rPr kumimoji="0" lang="en-US" sz="36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জুড়েছে</a:t>
            </a:r>
            <a:r>
              <a: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নাচতে</a:t>
            </a:r>
            <a:r>
              <a: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BE6B9-F91A-46F9-8BC4-6A4EDC1C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542" t="24248" r="39274" b="28003"/>
          <a:stretch/>
        </p:blipFill>
        <p:spPr>
          <a:xfrm>
            <a:off x="682483" y="246008"/>
            <a:ext cx="4731034" cy="26972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4561AE-D312-4081-B325-DEFFA4B4BA26}"/>
              </a:ext>
            </a:extLst>
          </p:cNvPr>
          <p:cNvSpPr/>
          <p:nvPr/>
        </p:nvSpPr>
        <p:spPr>
          <a:xfrm>
            <a:off x="6096000" y="4357047"/>
            <a:ext cx="5471678" cy="120032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পাখি,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কু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আজ, </a:t>
            </a:r>
          </a:p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দাও। 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E75F9-4B5B-4A36-8C90-33C49EFEA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4" y="3647000"/>
            <a:ext cx="4731033" cy="297871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3414713"/>
            <a:ext cx="12192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46462" y="6397113"/>
            <a:ext cx="1396260" cy="228600"/>
          </a:xfrm>
        </p:spPr>
        <p:txBody>
          <a:bodyPr/>
          <a:lstStyle/>
          <a:p>
            <a:fld id="{66EE4F0D-C8BB-4252-A2B1-F1F583B66A95}" type="datetime1">
              <a:rPr lang="en-US" sz="1600" smtClean="0"/>
              <a:t>04-Feb-21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744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40254" y="4866111"/>
            <a:ext cx="10698480" cy="773379"/>
          </a:xfrm>
          <a:prstGeom prst="rect">
            <a:avLst/>
          </a:prstGeom>
          <a:solidFill>
            <a:sysClr val="window" lastClr="FFFFFF"/>
          </a:solidFill>
          <a:ln w="12700" cap="flat" cmpd="thickThin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‘গহিন গাঙে সুজন মাঝি বাইছে নাও,বাইতে দাও।’–লাইনটির ব্যাখ্যা কর।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 rot="21241732">
            <a:off x="604881" y="878805"/>
            <a:ext cx="352854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097280" cy="1097280"/>
          </a:xfrm>
          <a:prstGeom prst="halfFra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1090094" y="0"/>
            <a:ext cx="1097280" cy="1097280"/>
          </a:xfrm>
          <a:prstGeom prst="halfFra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0" y="5760720"/>
            <a:ext cx="1097280" cy="1097280"/>
          </a:xfrm>
          <a:prstGeom prst="halfFra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F2B49-8D8E-4FAB-8D8E-3DCC8540F445}"/>
              </a:ext>
            </a:extLst>
          </p:cNvPr>
          <p:cNvSpPr txBox="1"/>
          <p:nvPr/>
        </p:nvSpPr>
        <p:spPr>
          <a:xfrm>
            <a:off x="940254" y="3008888"/>
            <a:ext cx="4177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০৭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FD48E-E2B3-46CA-8E4F-1FC08ED2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10" y="638486"/>
            <a:ext cx="6183797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6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726640" y="57652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838" y="1613940"/>
            <a:ext cx="595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কোনটির পিছনে বালক ছোটে?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7960" y="373712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‘ছোট শিশু বাদলা দিনে ভিজছে সুখে’- এরূপ চরণ হলে ‘বাঁচতে</a:t>
            </a:r>
          </a:p>
          <a:p>
            <a:pPr defTabSz="855878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দাও’ কবিতার আলোকে পরের চরণটি কী হবে?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161" y="4815419"/>
            <a:ext cx="2589906" cy="584775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নাইতে দাও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1632" y="4775926"/>
            <a:ext cx="2498128" cy="584775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খেলতে দাও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5160" y="5601165"/>
            <a:ext cx="2589907" cy="584775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ভিজতে দাও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296" y="5580058"/>
            <a:ext cx="2500464" cy="584775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থামিয়ে দাও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160" y="2314479"/>
            <a:ext cx="2533989" cy="523220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ফড়িং এর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4576" y="3071920"/>
            <a:ext cx="2571384" cy="523220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প্রজাপতির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1738" y="2305969"/>
            <a:ext cx="2533989" cy="523220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ঘুড়ির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0685" y="3076948"/>
            <a:ext cx="2539075" cy="523220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জোনাকির</a:t>
            </a:r>
          </a:p>
        </p:txBody>
      </p:sp>
      <p:sp>
        <p:nvSpPr>
          <p:cNvPr id="17" name="Multiply 16"/>
          <p:cNvSpPr/>
          <p:nvPr/>
        </p:nvSpPr>
        <p:spPr>
          <a:xfrm>
            <a:off x="2515138" y="3137940"/>
            <a:ext cx="461682" cy="457200"/>
          </a:xfrm>
          <a:prstGeom prst="mathMultiply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8" name="Half Frame 17"/>
          <p:cNvSpPr/>
          <p:nvPr/>
        </p:nvSpPr>
        <p:spPr>
          <a:xfrm rot="14014148">
            <a:off x="6424680" y="2243105"/>
            <a:ext cx="257644" cy="479941"/>
          </a:xfrm>
          <a:prstGeom prst="halfFrame">
            <a:avLst/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518373" y="2375940"/>
            <a:ext cx="461682" cy="457200"/>
          </a:xfrm>
          <a:prstGeom prst="mathMultiply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262979" y="3137940"/>
            <a:ext cx="461682" cy="457200"/>
          </a:xfrm>
          <a:prstGeom prst="mathMultiply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279168" y="4839318"/>
            <a:ext cx="461682" cy="457200"/>
          </a:xfrm>
          <a:prstGeom prst="mathMultiply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2" name="Half Frame 21"/>
          <p:cNvSpPr/>
          <p:nvPr/>
        </p:nvSpPr>
        <p:spPr>
          <a:xfrm rot="14014148">
            <a:off x="2626541" y="5572533"/>
            <a:ext cx="257644" cy="479941"/>
          </a:xfrm>
          <a:prstGeom prst="halfFrame">
            <a:avLst/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6251070" y="5607768"/>
            <a:ext cx="461682" cy="457200"/>
          </a:xfrm>
          <a:prstGeom prst="mathMultiply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456553" y="4886548"/>
            <a:ext cx="461682" cy="457200"/>
          </a:xfrm>
          <a:prstGeom prst="mathMultiply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812603" y="522560"/>
            <a:ext cx="1815680" cy="1535200"/>
            <a:chOff x="4717473" y="948667"/>
            <a:chExt cx="3023434" cy="2860964"/>
          </a:xfrm>
        </p:grpSpPr>
        <p:sp>
          <p:nvSpPr>
            <p:cNvPr id="26" name="Oval 2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558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31569" y="1642408"/>
              <a:ext cx="2330822" cy="177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558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marL="0" marR="0" lvl="0" indent="0" algn="ctr" defTabSz="8558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25960" y="470940"/>
            <a:ext cx="1815680" cy="1535200"/>
            <a:chOff x="8225056" y="941740"/>
            <a:chExt cx="3023434" cy="2860964"/>
          </a:xfrm>
        </p:grpSpPr>
        <p:sp>
          <p:nvSpPr>
            <p:cNvPr id="29" name="Oval 2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558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93330" y="1569093"/>
              <a:ext cx="2533688" cy="177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558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marL="0" marR="0" lvl="0" indent="0" algn="ctr" defTabSz="8558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kumimoji="0" lang="bn-BD" sz="28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Right Triangle 30"/>
          <p:cNvSpPr/>
          <p:nvPr/>
        </p:nvSpPr>
        <p:spPr>
          <a:xfrm rot="5400000">
            <a:off x="-19485" y="5200"/>
            <a:ext cx="1188720" cy="1188720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>
            <a:off x="-19485" y="5662535"/>
            <a:ext cx="1188720" cy="1188720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47934" y="0"/>
            <a:ext cx="6820525" cy="1798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47934" y="6671373"/>
            <a:ext cx="6820525" cy="1798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0118" y="2667004"/>
            <a:ext cx="3743325" cy="646331"/>
          </a:xfrm>
          <a:prstGeom prst="rect">
            <a:avLst/>
          </a:prstGeom>
          <a:noFill/>
          <a:ln w="28575">
            <a:solidFill>
              <a:srgbClr val="02ADE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Headteacher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0118" y="941692"/>
            <a:ext cx="374332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Md.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Nurul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Islam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Tarafder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0118" y="3838318"/>
            <a:ext cx="3743325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Sherua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Adarsha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High School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0118" y="5563631"/>
            <a:ext cx="3743325" cy="646331"/>
          </a:xfrm>
          <a:prstGeom prst="rect">
            <a:avLst/>
          </a:prstGeom>
          <a:noFill/>
          <a:ln w="28575">
            <a:solidFill>
              <a:srgbClr val="F26C2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Sherpur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Bogura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7456" y="233806"/>
            <a:ext cx="245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lgerian" panose="04020705040A02060702" pitchFamily="82" charset="0"/>
              </a:rPr>
              <a:t>Identity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3713" y="3838318"/>
            <a:ext cx="5086312" cy="2308324"/>
          </a:xfrm>
          <a:prstGeom prst="rect">
            <a:avLst/>
          </a:prstGeom>
          <a:noFill/>
          <a:ln w="28575">
            <a:solidFill>
              <a:srgbClr val="092E40"/>
            </a:solidFill>
          </a:ln>
        </p:spPr>
        <p:txBody>
          <a:bodyPr wrap="square" rtlCol="0">
            <a:spAutoFit/>
          </a:bodyPr>
          <a:lstStyle/>
          <a:p>
            <a:pPr defTabSz="855878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Class: Six </a:t>
            </a:r>
          </a:p>
          <a:p>
            <a:pPr defTabSz="855878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Subject: Bangla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Part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855878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Minuit  </a:t>
            </a:r>
          </a:p>
          <a:p>
            <a:pPr defTabSz="855878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Date: 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5700" y="6209962"/>
            <a:ext cx="495300" cy="365125"/>
          </a:xfrm>
        </p:spPr>
        <p:txBody>
          <a:bodyPr/>
          <a:lstStyle/>
          <a:p>
            <a:fld id="{000F396C-6BB6-406C-90C5-ABDE2AAE9F70}" type="slidenum">
              <a:rPr lang="en-US" sz="3600" smtClean="0">
                <a:solidFill>
                  <a:srgbClr val="F65158"/>
                </a:solidFill>
              </a:rPr>
              <a:t>2</a:t>
            </a:fld>
            <a:endParaRPr lang="en-US" sz="3600" dirty="0">
              <a:solidFill>
                <a:srgbClr val="F65158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52187" t="5069" r="7149" b="8264"/>
          <a:stretch/>
        </p:blipFill>
        <p:spPr>
          <a:xfrm>
            <a:off x="8185241" y="852046"/>
            <a:ext cx="2109004" cy="275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6869" y="5630615"/>
            <a:ext cx="2114753" cy="365125"/>
          </a:xfrm>
        </p:spPr>
        <p:txBody>
          <a:bodyPr/>
          <a:lstStyle/>
          <a:p>
            <a:fld id="{CD099D04-A939-49F4-AD2B-01CF6BCB431D}" type="datetime1">
              <a:rPr lang="en-US" sz="3600" b="1" smtClean="0">
                <a:solidFill>
                  <a:schemeClr val="tx1"/>
                </a:solidFill>
              </a:rPr>
              <a:t>04-Feb-21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0536A-E02D-4C3E-8034-7DCF38F40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191">
            <a:off x="5983701" y="999500"/>
            <a:ext cx="756049" cy="53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569628" y="442315"/>
            <a:ext cx="2623277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28" y="1929154"/>
            <a:ext cx="10972799" cy="4247317"/>
          </a:xfrm>
          <a:prstGeom prst="rect">
            <a:avLst/>
          </a:prstGeom>
          <a:noFill/>
          <a:ln w="38100">
            <a:solidFill>
              <a:srgbClr val="1395BA"/>
            </a:solidFill>
          </a:ln>
        </p:spPr>
        <p:txBody>
          <a:bodyPr wrap="square" rtlCol="0">
            <a:spAutoFit/>
          </a:bodyPr>
          <a:lstStyle/>
          <a:p>
            <a:pPr defTabSz="855878">
              <a:lnSpc>
                <a:spcPct val="150000"/>
              </a:lnSpc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ফুল বাগানে কী ফুটে?</a:t>
            </a:r>
          </a:p>
          <a:p>
            <a:pPr defTabSz="855878">
              <a:lnSpc>
                <a:spcPct val="150000"/>
              </a:lnSpc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৪। নীল আকাশে কে পাখা মেলছে?</a:t>
            </a:r>
          </a:p>
          <a:p>
            <a:pPr defTabSz="855878">
              <a:lnSpc>
                <a:spcPct val="150000"/>
              </a:lnSpc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৫। গহিন শব্দের অর্থ কী?</a:t>
            </a:r>
          </a:p>
          <a:p>
            <a:pPr defTabSz="855878">
              <a:lnSpc>
                <a:spcPct val="150000"/>
              </a:lnSpc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৬। ‘নীল আকাশের সোনালি চিল মেলছে পাখা’।–লাইনটি বুঝিয়ে বল। </a:t>
            </a:r>
          </a:p>
          <a:p>
            <a:pPr defTabSz="855878">
              <a:lnSpc>
                <a:spcPct val="150000"/>
              </a:lnSpc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৭। ছোট শিশু,মাঝি আর পানকৌড়িকে কবি কীরূপ স্বাধীনতা দিতে চেয়েছেন?</a:t>
            </a:r>
          </a:p>
        </p:txBody>
      </p:sp>
    </p:spTree>
    <p:extLst>
      <p:ext uri="{BB962C8B-B14F-4D97-AF65-F5344CB8AC3E}">
        <p14:creationId xmlns:p14="http://schemas.microsoft.com/office/powerpoint/2010/main" val="21303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295">
            <a:off x="477101" y="1755465"/>
            <a:ext cx="4773797" cy="3811892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693841">
            <a:off x="6700753" y="3970012"/>
            <a:ext cx="5148347" cy="2146143"/>
          </a:xfrm>
          <a:prstGeom prst="rect">
            <a:avLst/>
          </a:prstGeom>
          <a:noFill/>
          <a:ln w="15875" cap="flat" cmpd="thickThin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চারপাশের যে সৌন্দর্য রয়েছে তা কবিতার আলোকে একটি অনুচ্ছেদ লিখে আনবে।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 rot="867883">
            <a:off x="8135246" y="2205743"/>
            <a:ext cx="35285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4E87F0-A033-458E-BC11-E205D99508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803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355" y="460376"/>
            <a:ext cx="7991475" cy="1139825"/>
          </a:xfrm>
        </p:spPr>
        <p:txBody>
          <a:bodyPr>
            <a:prstTxWarp prst="textTriangle">
              <a:avLst>
                <a:gd name="adj" fmla="val 52500"/>
              </a:avLst>
            </a:prstTxWarp>
          </a:bodyPr>
          <a:lstStyle/>
          <a:p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02C94-D2BA-49CA-BE43-6D637E1A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2" y="1600201"/>
            <a:ext cx="6253316" cy="4433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5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harun\Videos\New folder\FB_IMG_15136573400444712-400x2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0" r="46026"/>
          <a:stretch/>
        </p:blipFill>
        <p:spPr bwMode="auto">
          <a:xfrm>
            <a:off x="3701845" y="1398137"/>
            <a:ext cx="4480528" cy="414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2259" y="339965"/>
            <a:ext cx="8610600" cy="79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>
              <a:lnSpc>
                <a:spcPts val="5906"/>
              </a:lnSpc>
            </a:pP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কেমন পাখি দেখতে পাচ্ছ?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গুলিবিদ্ধ পাখি</a:t>
            </a:r>
          </a:p>
        </p:txBody>
      </p:sp>
      <p:pic>
        <p:nvPicPr>
          <p:cNvPr id="5" name="Picture 9" descr="C:\Users\harun\Videos\New folder\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9" y="1363511"/>
            <a:ext cx="7159751" cy="412464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9459" y="336842"/>
            <a:ext cx="7696200" cy="79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>
              <a:lnSpc>
                <a:spcPts val="5906"/>
              </a:lnSpc>
            </a:pP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লোকটি কী করছে?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55" y="569281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কাটছে</a:t>
            </a:r>
          </a:p>
        </p:txBody>
      </p:sp>
      <p:pic>
        <p:nvPicPr>
          <p:cNvPr id="8" name="Picture 6" descr="C:\Users\harun\Videos\New folder\14-143887_download-wallpaper-tree-wallpaper-iphone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73" y="1368431"/>
            <a:ext cx="7187461" cy="411480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9058" y="333719"/>
            <a:ext cx="6477001" cy="79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>
              <a:lnSpc>
                <a:spcPts val="5906"/>
              </a:lnSpc>
            </a:pP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কী ত্যাগ করে?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6915" y="3394020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2460" y="3465479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4805" y="3954945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2360" y="3770279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0960" y="4416886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5075" y="4232220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3460" y="3160679"/>
            <a:ext cx="1066800" cy="35163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 err="1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1685" dirty="0">
              <a:solidFill>
                <a:prstClr val="black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0915" y="4183545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2651" y="3862888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5560" y="3585613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0315" y="4139611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8905" y="3851220"/>
            <a:ext cx="1066800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1685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9" y="1358673"/>
            <a:ext cx="7187461" cy="4161473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19055" y="5715943"/>
            <a:ext cx="449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লাগাচ্ছে</a:t>
            </a:r>
            <a:endParaRPr lang="en-US" sz="3600" b="1" dirty="0">
              <a:solidFill>
                <a:prstClr val="black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9057" y="482088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3542" y="5759235"/>
            <a:ext cx="5608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5878"/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10901641" y="5899837"/>
            <a:ext cx="627228" cy="365125"/>
          </a:xfrm>
        </p:spPr>
        <p:txBody>
          <a:bodyPr/>
          <a:lstStyle/>
          <a:p>
            <a:pPr algn="r"/>
            <a:fld id="{C7664F6E-4B97-44AF-B8B8-04B88F8B6FB4}" type="slidenum">
              <a:rPr lang="en-US" sz="2400" smtClean="0">
                <a:solidFill>
                  <a:prstClr val="black"/>
                </a:solidFill>
              </a:rPr>
              <a:pPr algn="r"/>
              <a:t>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1E4-B366-4976-9F08-FF3561111CCD}" type="datetime1">
              <a:rPr lang="en-US" smtClean="0">
                <a:solidFill>
                  <a:prstClr val="black"/>
                </a:solidFill>
              </a:rPr>
              <a:t>04-Feb-21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0.00254 L 0.10417 -0.0726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377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1563 -0.1618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810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0664 -0.2326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-1164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6211 -0.280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1400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5234 -0.29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1467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00209 -0.2490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5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1003 -0.170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854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2.22222E-6 L -0.0888 -0.3196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599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4662 -0.2372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-1187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-0.02592 L -0.09336 -0.3648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0338 -0.1601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800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02994 -0.1928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965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-0.2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4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1FDF8-E860-42EC-B077-1F3D2C5FC734}"/>
              </a:ext>
            </a:extLst>
          </p:cNvPr>
          <p:cNvSpPr txBox="1"/>
          <p:nvPr/>
        </p:nvSpPr>
        <p:spPr>
          <a:xfrm>
            <a:off x="3687097" y="1284318"/>
            <a:ext cx="7831393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9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9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A637A-6A94-41C8-A437-BDDA9D9B9618}"/>
              </a:ext>
            </a:extLst>
          </p:cNvPr>
          <p:cNvSpPr txBox="1"/>
          <p:nvPr/>
        </p:nvSpPr>
        <p:spPr>
          <a:xfrm>
            <a:off x="390833" y="176981"/>
            <a:ext cx="7381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37CA3-137C-4FF3-9094-296214F5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A396-4307-4D0A-9099-27054F45891E}" type="datetime1">
              <a:rPr lang="en-US" smtClean="0"/>
              <a:t>04-Feb-21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ACFC7-5954-4BAE-B9DB-32F70B1E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396C-6BB6-406C-90C5-ABDE2AAE9F70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791A6-0054-4A66-85B4-1FD622773E3B}"/>
              </a:ext>
            </a:extLst>
          </p:cNvPr>
          <p:cNvSpPr/>
          <p:nvPr/>
        </p:nvSpPr>
        <p:spPr>
          <a:xfrm>
            <a:off x="8606744" y="319452"/>
            <a:ext cx="232704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9419C-2E6E-4110-90E4-E91723AAB187}"/>
              </a:ext>
            </a:extLst>
          </p:cNvPr>
          <p:cNvSpPr txBox="1"/>
          <p:nvPr/>
        </p:nvSpPr>
        <p:spPr>
          <a:xfrm>
            <a:off x="838200" y="584909"/>
            <a:ext cx="485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8BCD52-2E13-4266-AD9A-B4B64926F3E6}"/>
              </a:ext>
            </a:extLst>
          </p:cNvPr>
          <p:cNvGrpSpPr/>
          <p:nvPr/>
        </p:nvGrpSpPr>
        <p:grpSpPr>
          <a:xfrm>
            <a:off x="1205442" y="2111112"/>
            <a:ext cx="9728346" cy="661690"/>
            <a:chOff x="1362440" y="2381960"/>
            <a:chExt cx="9728346" cy="6616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7A85F-A85C-4DDD-BC6C-57EDA013425A}"/>
                </a:ext>
              </a:extLst>
            </p:cNvPr>
            <p:cNvSpPr txBox="1"/>
            <p:nvPr/>
          </p:nvSpPr>
          <p:spPr>
            <a:xfrm>
              <a:off x="1454414" y="2399626"/>
              <a:ext cx="9636372" cy="640080"/>
            </a:xfrm>
            <a:custGeom>
              <a:avLst/>
              <a:gdLst/>
              <a:ahLst/>
              <a:cxnLst/>
              <a:rect l="l" t="t" r="r" b="b"/>
              <a:pathLst>
                <a:path w="9636372" h="640080">
                  <a:moveTo>
                    <a:pt x="17698" y="0"/>
                  </a:moveTo>
                  <a:lnTo>
                    <a:pt x="9636372" y="0"/>
                  </a:lnTo>
                  <a:lnTo>
                    <a:pt x="9636372" y="640080"/>
                  </a:lnTo>
                  <a:lnTo>
                    <a:pt x="106630" y="640080"/>
                  </a:lnTo>
                  <a:lnTo>
                    <a:pt x="143768" y="632417"/>
                  </a:lnTo>
                  <a:cubicBezTo>
                    <a:pt x="160735" y="624678"/>
                    <a:pt x="175841" y="614483"/>
                    <a:pt x="189086" y="601832"/>
                  </a:cubicBezTo>
                  <a:cubicBezTo>
                    <a:pt x="202332" y="589182"/>
                    <a:pt x="213866" y="574671"/>
                    <a:pt x="223689" y="558300"/>
                  </a:cubicBezTo>
                  <a:cubicBezTo>
                    <a:pt x="233512" y="541929"/>
                    <a:pt x="241623" y="525186"/>
                    <a:pt x="248022" y="508071"/>
                  </a:cubicBezTo>
                  <a:cubicBezTo>
                    <a:pt x="254422" y="490955"/>
                    <a:pt x="259184" y="474138"/>
                    <a:pt x="262310" y="457618"/>
                  </a:cubicBezTo>
                  <a:cubicBezTo>
                    <a:pt x="265435" y="441098"/>
                    <a:pt x="266998" y="426141"/>
                    <a:pt x="266998" y="412746"/>
                  </a:cubicBezTo>
                  <a:cubicBezTo>
                    <a:pt x="266998" y="392506"/>
                    <a:pt x="263724" y="373232"/>
                    <a:pt x="257175" y="354927"/>
                  </a:cubicBezTo>
                  <a:cubicBezTo>
                    <a:pt x="250627" y="336621"/>
                    <a:pt x="241772" y="319133"/>
                    <a:pt x="230609" y="302465"/>
                  </a:cubicBezTo>
                  <a:cubicBezTo>
                    <a:pt x="219447" y="285796"/>
                    <a:pt x="206723" y="270020"/>
                    <a:pt x="192435" y="255137"/>
                  </a:cubicBezTo>
                  <a:cubicBezTo>
                    <a:pt x="178148" y="240254"/>
                    <a:pt x="163265" y="226041"/>
                    <a:pt x="147787" y="212498"/>
                  </a:cubicBezTo>
                  <a:cubicBezTo>
                    <a:pt x="132308" y="198955"/>
                    <a:pt x="116756" y="186155"/>
                    <a:pt x="101129" y="174100"/>
                  </a:cubicBezTo>
                  <a:cubicBezTo>
                    <a:pt x="85502" y="162045"/>
                    <a:pt x="70991" y="150585"/>
                    <a:pt x="57597" y="139721"/>
                  </a:cubicBezTo>
                  <a:cubicBezTo>
                    <a:pt x="44202" y="128857"/>
                    <a:pt x="32445" y="118587"/>
                    <a:pt x="22325" y="108914"/>
                  </a:cubicBezTo>
                  <a:cubicBezTo>
                    <a:pt x="12204" y="99240"/>
                    <a:pt x="4763" y="90087"/>
                    <a:pt x="0" y="81455"/>
                  </a:cubicBezTo>
                  <a:lnTo>
                    <a:pt x="447" y="78776"/>
                  </a:lnTo>
                  <a:cubicBezTo>
                    <a:pt x="10865" y="73716"/>
                    <a:pt x="18604" y="67837"/>
                    <a:pt x="23664" y="61140"/>
                  </a:cubicBezTo>
                  <a:cubicBezTo>
                    <a:pt x="28724" y="54443"/>
                    <a:pt x="31254" y="45587"/>
                    <a:pt x="31254" y="34574"/>
                  </a:cubicBezTo>
                  <a:cubicBezTo>
                    <a:pt x="31254" y="25644"/>
                    <a:pt x="29692" y="17905"/>
                    <a:pt x="26566" y="11357"/>
                  </a:cubicBezTo>
                  <a:lnTo>
                    <a:pt x="1769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	</a:t>
              </a:r>
              <a:r>
                <a:rPr kumimoji="0" lang="en-US" sz="44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কবি</a:t>
              </a: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পরিচিতি</a:t>
              </a: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উল্লেখ</a:t>
              </a: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করতে</a:t>
              </a: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পারবে</a:t>
              </a:r>
              <a:r>
                <a:rPr kumimoji="0" lang="en-US" sz="4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4A91BB-0A71-453D-BF73-8DFB00A47E2F}"/>
                </a:ext>
              </a:extLst>
            </p:cNvPr>
            <p:cNvSpPr txBox="1"/>
            <p:nvPr/>
          </p:nvSpPr>
          <p:spPr>
            <a:xfrm>
              <a:off x="1362440" y="2381960"/>
              <a:ext cx="358973" cy="661690"/>
            </a:xfrm>
            <a:custGeom>
              <a:avLst/>
              <a:gdLst>
                <a:gd name="connsiteX0" fmla="*/ 66972 w 358973"/>
                <a:gd name="connsiteY0" fmla="*/ 0 h 661690"/>
                <a:gd name="connsiteX1" fmla="*/ 87734 w 358973"/>
                <a:gd name="connsiteY1" fmla="*/ 3126 h 661690"/>
                <a:gd name="connsiteX2" fmla="*/ 105816 w 358973"/>
                <a:gd name="connsiteY2" fmla="*/ 12725 h 661690"/>
                <a:gd name="connsiteX3" fmla="*/ 109673 w 358973"/>
                <a:gd name="connsiteY3" fmla="*/ 17665 h 661690"/>
                <a:gd name="connsiteX4" fmla="*/ 118541 w 358973"/>
                <a:gd name="connsiteY4" fmla="*/ 29022 h 661690"/>
                <a:gd name="connsiteX5" fmla="*/ 123229 w 358973"/>
                <a:gd name="connsiteY5" fmla="*/ 52239 h 661690"/>
                <a:gd name="connsiteX6" fmla="*/ 115639 w 358973"/>
                <a:gd name="connsiteY6" fmla="*/ 78805 h 661690"/>
                <a:gd name="connsiteX7" fmla="*/ 92422 w 358973"/>
                <a:gd name="connsiteY7" fmla="*/ 96441 h 661690"/>
                <a:gd name="connsiteX8" fmla="*/ 91975 w 358973"/>
                <a:gd name="connsiteY8" fmla="*/ 99120 h 661690"/>
                <a:gd name="connsiteX9" fmla="*/ 114300 w 358973"/>
                <a:gd name="connsiteY9" fmla="*/ 126579 h 661690"/>
                <a:gd name="connsiteX10" fmla="*/ 149572 w 358973"/>
                <a:gd name="connsiteY10" fmla="*/ 157386 h 661690"/>
                <a:gd name="connsiteX11" fmla="*/ 193104 w 358973"/>
                <a:gd name="connsiteY11" fmla="*/ 191765 h 661690"/>
                <a:gd name="connsiteX12" fmla="*/ 239762 w 358973"/>
                <a:gd name="connsiteY12" fmla="*/ 230163 h 661690"/>
                <a:gd name="connsiteX13" fmla="*/ 284410 w 358973"/>
                <a:gd name="connsiteY13" fmla="*/ 272802 h 661690"/>
                <a:gd name="connsiteX14" fmla="*/ 322584 w 358973"/>
                <a:gd name="connsiteY14" fmla="*/ 320130 h 661690"/>
                <a:gd name="connsiteX15" fmla="*/ 349150 w 358973"/>
                <a:gd name="connsiteY15" fmla="*/ 372592 h 661690"/>
                <a:gd name="connsiteX16" fmla="*/ 358973 w 358973"/>
                <a:gd name="connsiteY16" fmla="*/ 430411 h 661690"/>
                <a:gd name="connsiteX17" fmla="*/ 354285 w 358973"/>
                <a:gd name="connsiteY17" fmla="*/ 475283 h 661690"/>
                <a:gd name="connsiteX18" fmla="*/ 339997 w 358973"/>
                <a:gd name="connsiteY18" fmla="*/ 525736 h 661690"/>
                <a:gd name="connsiteX19" fmla="*/ 315664 w 358973"/>
                <a:gd name="connsiteY19" fmla="*/ 575965 h 661690"/>
                <a:gd name="connsiteX20" fmla="*/ 281061 w 358973"/>
                <a:gd name="connsiteY20" fmla="*/ 619497 h 661690"/>
                <a:gd name="connsiteX21" fmla="*/ 235743 w 358973"/>
                <a:gd name="connsiteY21" fmla="*/ 650082 h 661690"/>
                <a:gd name="connsiteX22" fmla="*/ 198605 w 358973"/>
                <a:gd name="connsiteY22" fmla="*/ 657745 h 661690"/>
                <a:gd name="connsiteX23" fmla="*/ 179486 w 358973"/>
                <a:gd name="connsiteY23" fmla="*/ 661690 h 661690"/>
                <a:gd name="connsiteX24" fmla="*/ 148865 w 358973"/>
                <a:gd name="connsiteY24" fmla="*/ 657745 h 661690"/>
                <a:gd name="connsiteX25" fmla="*/ 143098 w 358973"/>
                <a:gd name="connsiteY25" fmla="*/ 657002 h 661690"/>
                <a:gd name="connsiteX26" fmla="*/ 113183 w 358973"/>
                <a:gd name="connsiteY26" fmla="*/ 642938 h 661690"/>
                <a:gd name="connsiteX27" fmla="*/ 93092 w 358973"/>
                <a:gd name="connsiteY27" fmla="*/ 619721 h 661690"/>
                <a:gd name="connsiteX28" fmla="*/ 85725 w 358973"/>
                <a:gd name="connsiteY28" fmla="*/ 588020 h 661690"/>
                <a:gd name="connsiteX29" fmla="*/ 97333 w 358973"/>
                <a:gd name="connsiteY29" fmla="*/ 548283 h 661690"/>
                <a:gd name="connsiteX30" fmla="*/ 127024 w 358973"/>
                <a:gd name="connsiteY30" fmla="*/ 519931 h 661690"/>
                <a:gd name="connsiteX31" fmla="*/ 166985 w 358973"/>
                <a:gd name="connsiteY31" fmla="*/ 502965 h 661690"/>
                <a:gd name="connsiteX32" fmla="*/ 209401 w 358973"/>
                <a:gd name="connsiteY32" fmla="*/ 497384 h 661690"/>
                <a:gd name="connsiteX33" fmla="*/ 235743 w 358973"/>
                <a:gd name="connsiteY33" fmla="*/ 499393 h 661690"/>
                <a:gd name="connsiteX34" fmla="*/ 261639 w 358973"/>
                <a:gd name="connsiteY34" fmla="*/ 504528 h 661690"/>
                <a:gd name="connsiteX35" fmla="*/ 281954 w 358973"/>
                <a:gd name="connsiteY35" fmla="*/ 467693 h 661690"/>
                <a:gd name="connsiteX36" fmla="*/ 287982 w 358973"/>
                <a:gd name="connsiteY36" fmla="*/ 432644 h 661690"/>
                <a:gd name="connsiteX37" fmla="*/ 275704 w 358973"/>
                <a:gd name="connsiteY37" fmla="*/ 382414 h 661690"/>
                <a:gd name="connsiteX38" fmla="*/ 243110 w 358973"/>
                <a:gd name="connsiteY38" fmla="*/ 334864 h 661690"/>
                <a:gd name="connsiteX39" fmla="*/ 196899 w 358973"/>
                <a:gd name="connsiteY39" fmla="*/ 289322 h 661690"/>
                <a:gd name="connsiteX40" fmla="*/ 143991 w 358973"/>
                <a:gd name="connsiteY40" fmla="*/ 245120 h 661690"/>
                <a:gd name="connsiteX41" fmla="*/ 91082 w 358973"/>
                <a:gd name="connsiteY41" fmla="*/ 201588 h 661690"/>
                <a:gd name="connsiteX42" fmla="*/ 44871 w 358973"/>
                <a:gd name="connsiteY42" fmla="*/ 158056 h 661690"/>
                <a:gd name="connsiteX43" fmla="*/ 13810 w 358973"/>
                <a:gd name="connsiteY43" fmla="*/ 115932 h 661690"/>
                <a:gd name="connsiteX44" fmla="*/ 12278 w 358973"/>
                <a:gd name="connsiteY44" fmla="*/ 113854 h 661690"/>
                <a:gd name="connsiteX45" fmla="*/ 0 w 358973"/>
                <a:gd name="connsiteY45" fmla="*/ 68312 h 661690"/>
                <a:gd name="connsiteX46" fmla="*/ 5357 w 358973"/>
                <a:gd name="connsiteY46" fmla="*/ 40407 h 661690"/>
                <a:gd name="connsiteX47" fmla="*/ 13810 w 358973"/>
                <a:gd name="connsiteY47" fmla="*/ 27984 h 661690"/>
                <a:gd name="connsiteX48" fmla="*/ 13810 w 358973"/>
                <a:gd name="connsiteY48" fmla="*/ 17665 h 661690"/>
                <a:gd name="connsiteX49" fmla="*/ 21776 w 358973"/>
                <a:gd name="connsiteY49" fmla="*/ 17665 h 661690"/>
                <a:gd name="connsiteX50" fmla="*/ 41523 w 358973"/>
                <a:gd name="connsiteY50" fmla="*/ 4912 h 661690"/>
                <a:gd name="connsiteX51" fmla="*/ 66972 w 358973"/>
                <a:gd name="connsiteY51" fmla="*/ 0 h 66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58973" h="661690">
                  <a:moveTo>
                    <a:pt x="66972" y="0"/>
                  </a:moveTo>
                  <a:cubicBezTo>
                    <a:pt x="74116" y="0"/>
                    <a:pt x="81036" y="1042"/>
                    <a:pt x="87734" y="3126"/>
                  </a:cubicBezTo>
                  <a:cubicBezTo>
                    <a:pt x="94431" y="5209"/>
                    <a:pt x="100458" y="8409"/>
                    <a:pt x="105816" y="12725"/>
                  </a:cubicBezTo>
                  <a:lnTo>
                    <a:pt x="109673" y="17665"/>
                  </a:lnTo>
                  <a:lnTo>
                    <a:pt x="118541" y="29022"/>
                  </a:lnTo>
                  <a:cubicBezTo>
                    <a:pt x="121667" y="35570"/>
                    <a:pt x="123229" y="43309"/>
                    <a:pt x="123229" y="52239"/>
                  </a:cubicBezTo>
                  <a:cubicBezTo>
                    <a:pt x="123229" y="63252"/>
                    <a:pt x="120699" y="72108"/>
                    <a:pt x="115639" y="78805"/>
                  </a:cubicBezTo>
                  <a:cubicBezTo>
                    <a:pt x="110579" y="85502"/>
                    <a:pt x="102840" y="91381"/>
                    <a:pt x="92422" y="96441"/>
                  </a:cubicBezTo>
                  <a:lnTo>
                    <a:pt x="91975" y="99120"/>
                  </a:lnTo>
                  <a:cubicBezTo>
                    <a:pt x="96738" y="107752"/>
                    <a:pt x="104179" y="116905"/>
                    <a:pt x="114300" y="126579"/>
                  </a:cubicBezTo>
                  <a:cubicBezTo>
                    <a:pt x="124420" y="136252"/>
                    <a:pt x="136177" y="146522"/>
                    <a:pt x="149572" y="157386"/>
                  </a:cubicBezTo>
                  <a:cubicBezTo>
                    <a:pt x="162966" y="168250"/>
                    <a:pt x="177477" y="179710"/>
                    <a:pt x="193104" y="191765"/>
                  </a:cubicBezTo>
                  <a:cubicBezTo>
                    <a:pt x="208731" y="203820"/>
                    <a:pt x="224283" y="216620"/>
                    <a:pt x="239762" y="230163"/>
                  </a:cubicBezTo>
                  <a:cubicBezTo>
                    <a:pt x="255240" y="243706"/>
                    <a:pt x="270123" y="257919"/>
                    <a:pt x="284410" y="272802"/>
                  </a:cubicBezTo>
                  <a:cubicBezTo>
                    <a:pt x="298698" y="287685"/>
                    <a:pt x="311422" y="303461"/>
                    <a:pt x="322584" y="320130"/>
                  </a:cubicBezTo>
                  <a:cubicBezTo>
                    <a:pt x="333747" y="336798"/>
                    <a:pt x="342602" y="354286"/>
                    <a:pt x="349150" y="372592"/>
                  </a:cubicBezTo>
                  <a:cubicBezTo>
                    <a:pt x="355699" y="390897"/>
                    <a:pt x="358973" y="410171"/>
                    <a:pt x="358973" y="430411"/>
                  </a:cubicBezTo>
                  <a:cubicBezTo>
                    <a:pt x="358973" y="443806"/>
                    <a:pt x="357410" y="458763"/>
                    <a:pt x="354285" y="475283"/>
                  </a:cubicBezTo>
                  <a:cubicBezTo>
                    <a:pt x="351159" y="491803"/>
                    <a:pt x="346397" y="508620"/>
                    <a:pt x="339997" y="525736"/>
                  </a:cubicBezTo>
                  <a:cubicBezTo>
                    <a:pt x="333598" y="542851"/>
                    <a:pt x="325487" y="559594"/>
                    <a:pt x="315664" y="575965"/>
                  </a:cubicBezTo>
                  <a:cubicBezTo>
                    <a:pt x="305841" y="592336"/>
                    <a:pt x="294307" y="606847"/>
                    <a:pt x="281061" y="619497"/>
                  </a:cubicBezTo>
                  <a:cubicBezTo>
                    <a:pt x="267816" y="632148"/>
                    <a:pt x="252710" y="642343"/>
                    <a:pt x="235743" y="650082"/>
                  </a:cubicBezTo>
                  <a:lnTo>
                    <a:pt x="198605" y="657745"/>
                  </a:lnTo>
                  <a:lnTo>
                    <a:pt x="179486" y="661690"/>
                  </a:lnTo>
                  <a:lnTo>
                    <a:pt x="148865" y="657745"/>
                  </a:lnTo>
                  <a:lnTo>
                    <a:pt x="143098" y="657002"/>
                  </a:lnTo>
                  <a:cubicBezTo>
                    <a:pt x="131638" y="653877"/>
                    <a:pt x="121667" y="649189"/>
                    <a:pt x="113183" y="642938"/>
                  </a:cubicBezTo>
                  <a:cubicBezTo>
                    <a:pt x="104700" y="636687"/>
                    <a:pt x="98003" y="628948"/>
                    <a:pt x="93092" y="619721"/>
                  </a:cubicBezTo>
                  <a:cubicBezTo>
                    <a:pt x="88180" y="610493"/>
                    <a:pt x="85725" y="599927"/>
                    <a:pt x="85725" y="588020"/>
                  </a:cubicBezTo>
                  <a:cubicBezTo>
                    <a:pt x="85725" y="572840"/>
                    <a:pt x="89594" y="559594"/>
                    <a:pt x="97333" y="548283"/>
                  </a:cubicBezTo>
                  <a:cubicBezTo>
                    <a:pt x="105072" y="536972"/>
                    <a:pt x="114969" y="527522"/>
                    <a:pt x="127024" y="519931"/>
                  </a:cubicBezTo>
                  <a:cubicBezTo>
                    <a:pt x="139079" y="512341"/>
                    <a:pt x="152400" y="506686"/>
                    <a:pt x="166985" y="502965"/>
                  </a:cubicBezTo>
                  <a:cubicBezTo>
                    <a:pt x="181570" y="499244"/>
                    <a:pt x="195708" y="497384"/>
                    <a:pt x="209401" y="497384"/>
                  </a:cubicBezTo>
                  <a:cubicBezTo>
                    <a:pt x="218033" y="497384"/>
                    <a:pt x="226814" y="498054"/>
                    <a:pt x="235743" y="499393"/>
                  </a:cubicBezTo>
                  <a:cubicBezTo>
                    <a:pt x="244673" y="500733"/>
                    <a:pt x="253305" y="502444"/>
                    <a:pt x="261639" y="504528"/>
                  </a:cubicBezTo>
                  <a:cubicBezTo>
                    <a:pt x="271164" y="492026"/>
                    <a:pt x="277936" y="479748"/>
                    <a:pt x="281954" y="467693"/>
                  </a:cubicBezTo>
                  <a:cubicBezTo>
                    <a:pt x="285973" y="455638"/>
                    <a:pt x="287982" y="443955"/>
                    <a:pt x="287982" y="432644"/>
                  </a:cubicBezTo>
                  <a:cubicBezTo>
                    <a:pt x="287982" y="415380"/>
                    <a:pt x="283889" y="398636"/>
                    <a:pt x="275704" y="382414"/>
                  </a:cubicBezTo>
                  <a:cubicBezTo>
                    <a:pt x="267518" y="366192"/>
                    <a:pt x="256654" y="350342"/>
                    <a:pt x="243110" y="334864"/>
                  </a:cubicBezTo>
                  <a:cubicBezTo>
                    <a:pt x="229567" y="319385"/>
                    <a:pt x="214163" y="304205"/>
                    <a:pt x="196899" y="289322"/>
                  </a:cubicBezTo>
                  <a:cubicBezTo>
                    <a:pt x="179635" y="274439"/>
                    <a:pt x="161999" y="259705"/>
                    <a:pt x="143991" y="245120"/>
                  </a:cubicBezTo>
                  <a:cubicBezTo>
                    <a:pt x="125983" y="230535"/>
                    <a:pt x="108346" y="216024"/>
                    <a:pt x="91082" y="201588"/>
                  </a:cubicBezTo>
                  <a:cubicBezTo>
                    <a:pt x="73818" y="187152"/>
                    <a:pt x="58415" y="172641"/>
                    <a:pt x="44871" y="158056"/>
                  </a:cubicBezTo>
                  <a:lnTo>
                    <a:pt x="13810" y="115932"/>
                  </a:lnTo>
                  <a:lnTo>
                    <a:pt x="12278" y="113854"/>
                  </a:lnTo>
                  <a:cubicBezTo>
                    <a:pt x="4092" y="98971"/>
                    <a:pt x="0" y="83791"/>
                    <a:pt x="0" y="68312"/>
                  </a:cubicBezTo>
                  <a:cubicBezTo>
                    <a:pt x="0" y="58192"/>
                    <a:pt x="1785" y="48890"/>
                    <a:pt x="5357" y="40407"/>
                  </a:cubicBezTo>
                  <a:lnTo>
                    <a:pt x="13810" y="27984"/>
                  </a:lnTo>
                  <a:lnTo>
                    <a:pt x="13810" y="17665"/>
                  </a:lnTo>
                  <a:lnTo>
                    <a:pt x="21776" y="17665"/>
                  </a:lnTo>
                  <a:lnTo>
                    <a:pt x="41523" y="4912"/>
                  </a:lnTo>
                  <a:cubicBezTo>
                    <a:pt x="49559" y="1637"/>
                    <a:pt x="58042" y="0"/>
                    <a:pt x="6697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7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D666D8-71D9-402D-9607-0061569C8D7A}"/>
              </a:ext>
            </a:extLst>
          </p:cNvPr>
          <p:cNvGrpSpPr/>
          <p:nvPr/>
        </p:nvGrpSpPr>
        <p:grpSpPr>
          <a:xfrm>
            <a:off x="1215965" y="3173599"/>
            <a:ext cx="9721598" cy="690265"/>
            <a:chOff x="1515874" y="3745337"/>
            <a:chExt cx="9721598" cy="6902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577101-74C7-4DA5-8663-E2A7FABF94B5}"/>
                </a:ext>
              </a:extLst>
            </p:cNvPr>
            <p:cNvSpPr txBox="1"/>
            <p:nvPr/>
          </p:nvSpPr>
          <p:spPr>
            <a:xfrm>
              <a:off x="1654731" y="3776764"/>
              <a:ext cx="9582741" cy="640080"/>
            </a:xfrm>
            <a:custGeom>
              <a:avLst/>
              <a:gdLst/>
              <a:ahLst/>
              <a:cxnLst/>
              <a:rect l="l" t="t" r="r" b="b"/>
              <a:pathLst>
                <a:path w="9582741" h="640080">
                  <a:moveTo>
                    <a:pt x="27125" y="0"/>
                  </a:moveTo>
                  <a:lnTo>
                    <a:pt x="9582741" y="0"/>
                  </a:lnTo>
                  <a:lnTo>
                    <a:pt x="9582741" y="640080"/>
                  </a:lnTo>
                  <a:lnTo>
                    <a:pt x="355228" y="640080"/>
                  </a:lnTo>
                  <a:lnTo>
                    <a:pt x="383083" y="611957"/>
                  </a:lnTo>
                  <a:cubicBezTo>
                    <a:pt x="368796" y="590824"/>
                    <a:pt x="351606" y="570658"/>
                    <a:pt x="331514" y="551459"/>
                  </a:cubicBezTo>
                  <a:cubicBezTo>
                    <a:pt x="311423" y="532260"/>
                    <a:pt x="289545" y="514475"/>
                    <a:pt x="265881" y="498104"/>
                  </a:cubicBezTo>
                  <a:cubicBezTo>
                    <a:pt x="242218" y="481733"/>
                    <a:pt x="217363" y="466924"/>
                    <a:pt x="191318" y="453679"/>
                  </a:cubicBezTo>
                  <a:cubicBezTo>
                    <a:pt x="165273" y="440433"/>
                    <a:pt x="139154" y="428899"/>
                    <a:pt x="112960" y="419076"/>
                  </a:cubicBezTo>
                  <a:lnTo>
                    <a:pt x="112960" y="416397"/>
                  </a:lnTo>
                  <a:cubicBezTo>
                    <a:pt x="133499" y="410146"/>
                    <a:pt x="154558" y="402258"/>
                    <a:pt x="176138" y="392733"/>
                  </a:cubicBezTo>
                  <a:cubicBezTo>
                    <a:pt x="197718" y="383208"/>
                    <a:pt x="217438" y="371377"/>
                    <a:pt x="235297" y="357238"/>
                  </a:cubicBezTo>
                  <a:cubicBezTo>
                    <a:pt x="253156" y="343099"/>
                    <a:pt x="267816" y="326654"/>
                    <a:pt x="279276" y="307901"/>
                  </a:cubicBezTo>
                  <a:cubicBezTo>
                    <a:pt x="290736" y="289149"/>
                    <a:pt x="296465" y="267420"/>
                    <a:pt x="296465" y="242715"/>
                  </a:cubicBezTo>
                  <a:cubicBezTo>
                    <a:pt x="296465" y="219498"/>
                    <a:pt x="291256" y="199406"/>
                    <a:pt x="280839" y="182439"/>
                  </a:cubicBezTo>
                  <a:cubicBezTo>
                    <a:pt x="270421" y="165473"/>
                    <a:pt x="256803" y="150888"/>
                    <a:pt x="239985" y="138684"/>
                  </a:cubicBezTo>
                  <a:cubicBezTo>
                    <a:pt x="223168" y="126480"/>
                    <a:pt x="204118" y="116285"/>
                    <a:pt x="182835" y="108100"/>
                  </a:cubicBezTo>
                  <a:cubicBezTo>
                    <a:pt x="161553" y="99914"/>
                    <a:pt x="139898" y="93142"/>
                    <a:pt x="117872" y="87785"/>
                  </a:cubicBezTo>
                  <a:cubicBezTo>
                    <a:pt x="95845" y="82427"/>
                    <a:pt x="74563" y="78260"/>
                    <a:pt x="54024" y="75283"/>
                  </a:cubicBezTo>
                  <a:cubicBezTo>
                    <a:pt x="33486" y="72306"/>
                    <a:pt x="15478" y="69776"/>
                    <a:pt x="0" y="67693"/>
                  </a:cubicBezTo>
                  <a:lnTo>
                    <a:pt x="446" y="65014"/>
                  </a:lnTo>
                  <a:cubicBezTo>
                    <a:pt x="10864" y="59656"/>
                    <a:pt x="18603" y="52810"/>
                    <a:pt x="23664" y="44476"/>
                  </a:cubicBezTo>
                  <a:cubicBezTo>
                    <a:pt x="28724" y="36141"/>
                    <a:pt x="31254" y="27658"/>
                    <a:pt x="31254" y="19026"/>
                  </a:cubicBezTo>
                  <a:cubicBezTo>
                    <a:pt x="31254" y="12775"/>
                    <a:pt x="29989" y="6599"/>
                    <a:pt x="27459" y="497"/>
                  </a:cubicBezTo>
                  <a:lnTo>
                    <a:pt x="2712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	</a:t>
              </a:r>
              <a:r>
                <a:rPr kumimoji="0" lang="en-US" sz="4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কবিতাটি</a:t>
              </a: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শুদ্ধ</a:t>
              </a: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উচ্চারণে</a:t>
              </a: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পড়তে</a:t>
              </a: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পারবে</a:t>
              </a: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;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B430792-9FF4-413A-9EBE-F268E542920D}"/>
                </a:ext>
              </a:extLst>
            </p:cNvPr>
            <p:cNvSpPr txBox="1"/>
            <p:nvPr/>
          </p:nvSpPr>
          <p:spPr>
            <a:xfrm>
              <a:off x="1515874" y="3745337"/>
              <a:ext cx="521940" cy="690265"/>
            </a:xfrm>
            <a:custGeom>
              <a:avLst/>
              <a:gdLst>
                <a:gd name="connsiteX0" fmla="*/ 114747 w 521940"/>
                <a:gd name="connsiteY0" fmla="*/ 0 h 690265"/>
                <a:gd name="connsiteX1" fmla="*/ 137964 w 521940"/>
                <a:gd name="connsiteY1" fmla="*/ 4242 h 690265"/>
                <a:gd name="connsiteX2" fmla="*/ 155377 w 521940"/>
                <a:gd name="connsiteY2" fmla="*/ 15627 h 690265"/>
                <a:gd name="connsiteX3" fmla="*/ 165982 w 521940"/>
                <a:gd name="connsiteY3" fmla="*/ 31427 h 690265"/>
                <a:gd name="connsiteX4" fmla="*/ 166316 w 521940"/>
                <a:gd name="connsiteY4" fmla="*/ 31924 h 690265"/>
                <a:gd name="connsiteX5" fmla="*/ 170111 w 521940"/>
                <a:gd name="connsiteY5" fmla="*/ 50453 h 690265"/>
                <a:gd name="connsiteX6" fmla="*/ 162521 w 521940"/>
                <a:gd name="connsiteY6" fmla="*/ 75903 h 690265"/>
                <a:gd name="connsiteX7" fmla="*/ 139303 w 521940"/>
                <a:gd name="connsiteY7" fmla="*/ 96441 h 690265"/>
                <a:gd name="connsiteX8" fmla="*/ 138857 w 521940"/>
                <a:gd name="connsiteY8" fmla="*/ 99120 h 690265"/>
                <a:gd name="connsiteX9" fmla="*/ 192881 w 521940"/>
                <a:gd name="connsiteY9" fmla="*/ 106710 h 690265"/>
                <a:gd name="connsiteX10" fmla="*/ 256729 w 521940"/>
                <a:gd name="connsiteY10" fmla="*/ 119212 h 690265"/>
                <a:gd name="connsiteX11" fmla="*/ 321692 w 521940"/>
                <a:gd name="connsiteY11" fmla="*/ 139527 h 690265"/>
                <a:gd name="connsiteX12" fmla="*/ 378842 w 521940"/>
                <a:gd name="connsiteY12" fmla="*/ 170111 h 690265"/>
                <a:gd name="connsiteX13" fmla="*/ 419696 w 521940"/>
                <a:gd name="connsiteY13" fmla="*/ 213866 h 690265"/>
                <a:gd name="connsiteX14" fmla="*/ 435322 w 521940"/>
                <a:gd name="connsiteY14" fmla="*/ 274142 h 690265"/>
                <a:gd name="connsiteX15" fmla="*/ 418133 w 521940"/>
                <a:gd name="connsiteY15" fmla="*/ 339328 h 690265"/>
                <a:gd name="connsiteX16" fmla="*/ 374154 w 521940"/>
                <a:gd name="connsiteY16" fmla="*/ 388665 h 690265"/>
                <a:gd name="connsiteX17" fmla="*/ 314995 w 521940"/>
                <a:gd name="connsiteY17" fmla="*/ 424160 h 690265"/>
                <a:gd name="connsiteX18" fmla="*/ 251817 w 521940"/>
                <a:gd name="connsiteY18" fmla="*/ 447824 h 690265"/>
                <a:gd name="connsiteX19" fmla="*/ 251817 w 521940"/>
                <a:gd name="connsiteY19" fmla="*/ 450503 h 690265"/>
                <a:gd name="connsiteX20" fmla="*/ 330175 w 521940"/>
                <a:gd name="connsiteY20" fmla="*/ 485106 h 690265"/>
                <a:gd name="connsiteX21" fmla="*/ 404738 w 521940"/>
                <a:gd name="connsiteY21" fmla="*/ 529531 h 690265"/>
                <a:gd name="connsiteX22" fmla="*/ 470371 w 521940"/>
                <a:gd name="connsiteY22" fmla="*/ 582886 h 690265"/>
                <a:gd name="connsiteX23" fmla="*/ 521940 w 521940"/>
                <a:gd name="connsiteY23" fmla="*/ 643384 h 690265"/>
                <a:gd name="connsiteX24" fmla="*/ 494085 w 521940"/>
                <a:gd name="connsiteY24" fmla="*/ 671507 h 690265"/>
                <a:gd name="connsiteX25" fmla="*/ 475506 w 521940"/>
                <a:gd name="connsiteY25" fmla="*/ 690265 h 690265"/>
                <a:gd name="connsiteX26" fmla="*/ 458955 w 521940"/>
                <a:gd name="connsiteY26" fmla="*/ 671507 h 690265"/>
                <a:gd name="connsiteX27" fmla="*/ 435322 w 521940"/>
                <a:gd name="connsiteY27" fmla="*/ 644724 h 690265"/>
                <a:gd name="connsiteX28" fmla="*/ 374601 w 521940"/>
                <a:gd name="connsiteY28" fmla="*/ 595164 h 690265"/>
                <a:gd name="connsiteX29" fmla="*/ 297136 w 521940"/>
                <a:gd name="connsiteY29" fmla="*/ 546274 h 690265"/>
                <a:gd name="connsiteX30" fmla="*/ 206499 w 521940"/>
                <a:gd name="connsiteY30" fmla="*/ 502742 h 690265"/>
                <a:gd name="connsiteX31" fmla="*/ 106263 w 521940"/>
                <a:gd name="connsiteY31" fmla="*/ 469255 h 690265"/>
                <a:gd name="connsiteX32" fmla="*/ 7061 w 521940"/>
                <a:gd name="connsiteY32" fmla="*/ 451749 h 690265"/>
                <a:gd name="connsiteX33" fmla="*/ 0 w 521940"/>
                <a:gd name="connsiteY33" fmla="*/ 450503 h 690265"/>
                <a:gd name="connsiteX34" fmla="*/ 7061 w 521940"/>
                <a:gd name="connsiteY34" fmla="*/ 377689 h 690265"/>
                <a:gd name="connsiteX35" fmla="*/ 7144 w 521940"/>
                <a:gd name="connsiteY35" fmla="*/ 376833 h 690265"/>
                <a:gd name="connsiteX36" fmla="*/ 25227 w 521940"/>
                <a:gd name="connsiteY36" fmla="*/ 378619 h 690265"/>
                <a:gd name="connsiteX37" fmla="*/ 46211 w 521940"/>
                <a:gd name="connsiteY37" fmla="*/ 381521 h 690265"/>
                <a:gd name="connsiteX38" fmla="*/ 68089 w 521940"/>
                <a:gd name="connsiteY38" fmla="*/ 385316 h 690265"/>
                <a:gd name="connsiteX39" fmla="*/ 88404 w 521940"/>
                <a:gd name="connsiteY39" fmla="*/ 389335 h 690265"/>
                <a:gd name="connsiteX40" fmla="*/ 112068 w 521940"/>
                <a:gd name="connsiteY40" fmla="*/ 391121 h 690265"/>
                <a:gd name="connsiteX41" fmla="*/ 139303 w 521940"/>
                <a:gd name="connsiteY41" fmla="*/ 392014 h 690265"/>
                <a:gd name="connsiteX42" fmla="*/ 184621 w 521940"/>
                <a:gd name="connsiteY42" fmla="*/ 389111 h 690265"/>
                <a:gd name="connsiteX43" fmla="*/ 233512 w 521940"/>
                <a:gd name="connsiteY43" fmla="*/ 379959 h 690265"/>
                <a:gd name="connsiteX44" fmla="*/ 281062 w 521940"/>
                <a:gd name="connsiteY44" fmla="*/ 364332 h 690265"/>
                <a:gd name="connsiteX45" fmla="*/ 321692 w 521940"/>
                <a:gd name="connsiteY45" fmla="*/ 341784 h 690265"/>
                <a:gd name="connsiteX46" fmla="*/ 349821 w 521940"/>
                <a:gd name="connsiteY46" fmla="*/ 311870 h 690265"/>
                <a:gd name="connsiteX47" fmla="*/ 360313 w 521940"/>
                <a:gd name="connsiteY47" fmla="*/ 274142 h 690265"/>
                <a:gd name="connsiteX48" fmla="*/ 346919 w 521940"/>
                <a:gd name="connsiteY48" fmla="*/ 235074 h 690265"/>
                <a:gd name="connsiteX49" fmla="*/ 311423 w 521940"/>
                <a:gd name="connsiteY49" fmla="*/ 209625 h 690265"/>
                <a:gd name="connsiteX50" fmla="*/ 261194 w 521940"/>
                <a:gd name="connsiteY50" fmla="*/ 192882 h 690265"/>
                <a:gd name="connsiteX51" fmla="*/ 203597 w 521940"/>
                <a:gd name="connsiteY51" fmla="*/ 179933 h 690265"/>
                <a:gd name="connsiteX52" fmla="*/ 146001 w 521940"/>
                <a:gd name="connsiteY52" fmla="*/ 166092 h 690265"/>
                <a:gd name="connsiteX53" fmla="*/ 95771 w 521940"/>
                <a:gd name="connsiteY53" fmla="*/ 146447 h 690265"/>
                <a:gd name="connsiteX54" fmla="*/ 60276 w 521940"/>
                <a:gd name="connsiteY54" fmla="*/ 116309 h 690265"/>
                <a:gd name="connsiteX55" fmla="*/ 46881 w 521940"/>
                <a:gd name="connsiteY55" fmla="*/ 70991 h 690265"/>
                <a:gd name="connsiteX56" fmla="*/ 51792 w 521940"/>
                <a:gd name="connsiteY56" fmla="*/ 43309 h 690265"/>
                <a:gd name="connsiteX57" fmla="*/ 59086 w 521940"/>
                <a:gd name="connsiteY57" fmla="*/ 31427 h 690265"/>
                <a:gd name="connsiteX58" fmla="*/ 65633 w 521940"/>
                <a:gd name="connsiteY58" fmla="*/ 20762 h 690265"/>
                <a:gd name="connsiteX59" fmla="*/ 87065 w 521940"/>
                <a:gd name="connsiteY59" fmla="*/ 5581 h 690265"/>
                <a:gd name="connsiteX60" fmla="*/ 114747 w 521940"/>
                <a:gd name="connsiteY60" fmla="*/ 0 h 69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21940" h="690265">
                  <a:moveTo>
                    <a:pt x="114747" y="0"/>
                  </a:moveTo>
                  <a:cubicBezTo>
                    <a:pt x="123379" y="0"/>
                    <a:pt x="131118" y="1414"/>
                    <a:pt x="137964" y="4242"/>
                  </a:cubicBezTo>
                  <a:cubicBezTo>
                    <a:pt x="144810" y="7070"/>
                    <a:pt x="150614" y="10865"/>
                    <a:pt x="155377" y="15627"/>
                  </a:cubicBezTo>
                  <a:lnTo>
                    <a:pt x="165982" y="31427"/>
                  </a:lnTo>
                  <a:lnTo>
                    <a:pt x="166316" y="31924"/>
                  </a:lnTo>
                  <a:cubicBezTo>
                    <a:pt x="168846" y="38026"/>
                    <a:pt x="170111" y="44202"/>
                    <a:pt x="170111" y="50453"/>
                  </a:cubicBezTo>
                  <a:cubicBezTo>
                    <a:pt x="170111" y="59085"/>
                    <a:pt x="167581" y="67568"/>
                    <a:pt x="162521" y="75903"/>
                  </a:cubicBezTo>
                  <a:cubicBezTo>
                    <a:pt x="157460" y="84237"/>
                    <a:pt x="149721" y="91083"/>
                    <a:pt x="139303" y="96441"/>
                  </a:cubicBezTo>
                  <a:lnTo>
                    <a:pt x="138857" y="99120"/>
                  </a:lnTo>
                  <a:cubicBezTo>
                    <a:pt x="154335" y="101203"/>
                    <a:pt x="172343" y="103733"/>
                    <a:pt x="192881" y="106710"/>
                  </a:cubicBezTo>
                  <a:cubicBezTo>
                    <a:pt x="213420" y="109687"/>
                    <a:pt x="234702" y="113854"/>
                    <a:pt x="256729" y="119212"/>
                  </a:cubicBezTo>
                  <a:cubicBezTo>
                    <a:pt x="278755" y="124569"/>
                    <a:pt x="300410" y="131341"/>
                    <a:pt x="321692" y="139527"/>
                  </a:cubicBezTo>
                  <a:cubicBezTo>
                    <a:pt x="342975" y="147712"/>
                    <a:pt x="362025" y="157907"/>
                    <a:pt x="378842" y="170111"/>
                  </a:cubicBezTo>
                  <a:cubicBezTo>
                    <a:pt x="395660" y="182315"/>
                    <a:pt x="409278" y="196900"/>
                    <a:pt x="419696" y="213866"/>
                  </a:cubicBezTo>
                  <a:cubicBezTo>
                    <a:pt x="430113" y="230833"/>
                    <a:pt x="435322" y="250925"/>
                    <a:pt x="435322" y="274142"/>
                  </a:cubicBezTo>
                  <a:cubicBezTo>
                    <a:pt x="435322" y="298847"/>
                    <a:pt x="429593" y="320576"/>
                    <a:pt x="418133" y="339328"/>
                  </a:cubicBezTo>
                  <a:cubicBezTo>
                    <a:pt x="406673" y="358081"/>
                    <a:pt x="392013" y="374526"/>
                    <a:pt x="374154" y="388665"/>
                  </a:cubicBezTo>
                  <a:cubicBezTo>
                    <a:pt x="356295" y="402804"/>
                    <a:pt x="336575" y="414635"/>
                    <a:pt x="314995" y="424160"/>
                  </a:cubicBezTo>
                  <a:cubicBezTo>
                    <a:pt x="293415" y="433685"/>
                    <a:pt x="272356" y="441573"/>
                    <a:pt x="251817" y="447824"/>
                  </a:cubicBezTo>
                  <a:lnTo>
                    <a:pt x="251817" y="450503"/>
                  </a:lnTo>
                  <a:cubicBezTo>
                    <a:pt x="278011" y="460326"/>
                    <a:pt x="304130" y="471860"/>
                    <a:pt x="330175" y="485106"/>
                  </a:cubicBezTo>
                  <a:cubicBezTo>
                    <a:pt x="356220" y="498351"/>
                    <a:pt x="381075" y="513160"/>
                    <a:pt x="404738" y="529531"/>
                  </a:cubicBezTo>
                  <a:cubicBezTo>
                    <a:pt x="428402" y="545902"/>
                    <a:pt x="450280" y="563687"/>
                    <a:pt x="470371" y="582886"/>
                  </a:cubicBezTo>
                  <a:cubicBezTo>
                    <a:pt x="490463" y="602085"/>
                    <a:pt x="507653" y="622251"/>
                    <a:pt x="521940" y="643384"/>
                  </a:cubicBezTo>
                  <a:lnTo>
                    <a:pt x="494085" y="671507"/>
                  </a:lnTo>
                  <a:lnTo>
                    <a:pt x="475506" y="690265"/>
                  </a:lnTo>
                  <a:lnTo>
                    <a:pt x="458955" y="671507"/>
                  </a:lnTo>
                  <a:lnTo>
                    <a:pt x="435322" y="644724"/>
                  </a:lnTo>
                  <a:cubicBezTo>
                    <a:pt x="418058" y="628353"/>
                    <a:pt x="397818" y="611833"/>
                    <a:pt x="374601" y="595164"/>
                  </a:cubicBezTo>
                  <a:cubicBezTo>
                    <a:pt x="351383" y="578495"/>
                    <a:pt x="325562" y="562199"/>
                    <a:pt x="297136" y="546274"/>
                  </a:cubicBezTo>
                  <a:cubicBezTo>
                    <a:pt x="268709" y="530349"/>
                    <a:pt x="238497" y="515839"/>
                    <a:pt x="206499" y="502742"/>
                  </a:cubicBezTo>
                  <a:cubicBezTo>
                    <a:pt x="174501" y="489645"/>
                    <a:pt x="141089" y="478483"/>
                    <a:pt x="106263" y="469255"/>
                  </a:cubicBezTo>
                  <a:lnTo>
                    <a:pt x="7061" y="451749"/>
                  </a:lnTo>
                  <a:lnTo>
                    <a:pt x="0" y="450503"/>
                  </a:lnTo>
                  <a:lnTo>
                    <a:pt x="7061" y="377689"/>
                  </a:lnTo>
                  <a:lnTo>
                    <a:pt x="7144" y="376833"/>
                  </a:lnTo>
                  <a:cubicBezTo>
                    <a:pt x="12502" y="377131"/>
                    <a:pt x="18529" y="377726"/>
                    <a:pt x="25227" y="378619"/>
                  </a:cubicBezTo>
                  <a:cubicBezTo>
                    <a:pt x="31924" y="379512"/>
                    <a:pt x="38919" y="380479"/>
                    <a:pt x="46211" y="381521"/>
                  </a:cubicBezTo>
                  <a:cubicBezTo>
                    <a:pt x="53504" y="382563"/>
                    <a:pt x="60796" y="383828"/>
                    <a:pt x="68089" y="385316"/>
                  </a:cubicBezTo>
                  <a:cubicBezTo>
                    <a:pt x="75382" y="386805"/>
                    <a:pt x="82153" y="388144"/>
                    <a:pt x="88404" y="389335"/>
                  </a:cubicBezTo>
                  <a:cubicBezTo>
                    <a:pt x="94357" y="389930"/>
                    <a:pt x="102245" y="390525"/>
                    <a:pt x="112068" y="391121"/>
                  </a:cubicBezTo>
                  <a:cubicBezTo>
                    <a:pt x="121890" y="391716"/>
                    <a:pt x="130969" y="392014"/>
                    <a:pt x="139303" y="392014"/>
                  </a:cubicBezTo>
                  <a:cubicBezTo>
                    <a:pt x="153293" y="392014"/>
                    <a:pt x="168399" y="391046"/>
                    <a:pt x="184621" y="389111"/>
                  </a:cubicBezTo>
                  <a:cubicBezTo>
                    <a:pt x="200844" y="387177"/>
                    <a:pt x="217140" y="384126"/>
                    <a:pt x="233512" y="379959"/>
                  </a:cubicBezTo>
                  <a:cubicBezTo>
                    <a:pt x="249883" y="375791"/>
                    <a:pt x="265733" y="370582"/>
                    <a:pt x="281062" y="364332"/>
                  </a:cubicBezTo>
                  <a:cubicBezTo>
                    <a:pt x="296391" y="358081"/>
                    <a:pt x="309935" y="350565"/>
                    <a:pt x="321692" y="341784"/>
                  </a:cubicBezTo>
                  <a:cubicBezTo>
                    <a:pt x="333450" y="333003"/>
                    <a:pt x="342826" y="323032"/>
                    <a:pt x="349821" y="311870"/>
                  </a:cubicBezTo>
                  <a:cubicBezTo>
                    <a:pt x="356816" y="300708"/>
                    <a:pt x="360313" y="288132"/>
                    <a:pt x="360313" y="274142"/>
                  </a:cubicBezTo>
                  <a:cubicBezTo>
                    <a:pt x="360313" y="258366"/>
                    <a:pt x="355848" y="245343"/>
                    <a:pt x="346919" y="235074"/>
                  </a:cubicBezTo>
                  <a:cubicBezTo>
                    <a:pt x="337989" y="224805"/>
                    <a:pt x="326157" y="216322"/>
                    <a:pt x="311423" y="209625"/>
                  </a:cubicBezTo>
                  <a:cubicBezTo>
                    <a:pt x="296689" y="202927"/>
                    <a:pt x="279946" y="197346"/>
                    <a:pt x="261194" y="192882"/>
                  </a:cubicBezTo>
                  <a:cubicBezTo>
                    <a:pt x="242441" y="188417"/>
                    <a:pt x="223242" y="184101"/>
                    <a:pt x="203597" y="179933"/>
                  </a:cubicBezTo>
                  <a:cubicBezTo>
                    <a:pt x="183952" y="175766"/>
                    <a:pt x="164753" y="171153"/>
                    <a:pt x="146001" y="166092"/>
                  </a:cubicBezTo>
                  <a:cubicBezTo>
                    <a:pt x="127248" y="161032"/>
                    <a:pt x="110505" y="154484"/>
                    <a:pt x="95771" y="146447"/>
                  </a:cubicBezTo>
                  <a:cubicBezTo>
                    <a:pt x="81037" y="138410"/>
                    <a:pt x="69205" y="128365"/>
                    <a:pt x="60276" y="116309"/>
                  </a:cubicBezTo>
                  <a:cubicBezTo>
                    <a:pt x="51346" y="104254"/>
                    <a:pt x="46881" y="89148"/>
                    <a:pt x="46881" y="70991"/>
                  </a:cubicBezTo>
                  <a:cubicBezTo>
                    <a:pt x="46881" y="61169"/>
                    <a:pt x="48518" y="51941"/>
                    <a:pt x="51792" y="43309"/>
                  </a:cubicBezTo>
                  <a:lnTo>
                    <a:pt x="59086" y="31427"/>
                  </a:lnTo>
                  <a:lnTo>
                    <a:pt x="65633" y="20762"/>
                  </a:lnTo>
                  <a:cubicBezTo>
                    <a:pt x="71587" y="14362"/>
                    <a:pt x="78730" y="9302"/>
                    <a:pt x="87065" y="5581"/>
                  </a:cubicBezTo>
                  <a:cubicBezTo>
                    <a:pt x="95399" y="1861"/>
                    <a:pt x="104626" y="0"/>
                    <a:pt x="114747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72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2EB767-C989-4B3E-8F88-9DFFBA94A75E}"/>
              </a:ext>
            </a:extLst>
          </p:cNvPr>
          <p:cNvGrpSpPr/>
          <p:nvPr/>
        </p:nvGrpSpPr>
        <p:grpSpPr>
          <a:xfrm>
            <a:off x="1201667" y="4270909"/>
            <a:ext cx="9746419" cy="706636"/>
            <a:chOff x="1649168" y="5056284"/>
            <a:chExt cx="9746419" cy="70663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00F57A-F56F-4A9E-961D-86C9F1882D27}"/>
                </a:ext>
              </a:extLst>
            </p:cNvPr>
            <p:cNvSpPr txBox="1"/>
            <p:nvPr/>
          </p:nvSpPr>
          <p:spPr>
            <a:xfrm>
              <a:off x="2216964" y="5106531"/>
              <a:ext cx="9178623" cy="640080"/>
            </a:xfrm>
            <a:custGeom>
              <a:avLst/>
              <a:gdLst/>
              <a:ahLst/>
              <a:cxnLst/>
              <a:rect l="l" t="t" r="r" b="b"/>
              <a:pathLst>
                <a:path w="9178623" h="640080">
                  <a:moveTo>
                    <a:pt x="20861" y="0"/>
                  </a:moveTo>
                  <a:lnTo>
                    <a:pt x="9178623" y="0"/>
                  </a:lnTo>
                  <a:lnTo>
                    <a:pt x="9178623" y="640080"/>
                  </a:lnTo>
                  <a:lnTo>
                    <a:pt x="0" y="640080"/>
                  </a:lnTo>
                  <a:lnTo>
                    <a:pt x="35255" y="626624"/>
                  </a:lnTo>
                  <a:cubicBezTo>
                    <a:pt x="71371" y="606780"/>
                    <a:pt x="101633" y="580686"/>
                    <a:pt x="126040" y="548340"/>
                  </a:cubicBezTo>
                  <a:cubicBezTo>
                    <a:pt x="150448" y="515995"/>
                    <a:pt x="168804" y="479185"/>
                    <a:pt x="181107" y="437910"/>
                  </a:cubicBezTo>
                  <a:cubicBezTo>
                    <a:pt x="193410" y="396635"/>
                    <a:pt x="199562" y="354368"/>
                    <a:pt x="199562" y="311108"/>
                  </a:cubicBezTo>
                  <a:cubicBezTo>
                    <a:pt x="199562" y="269039"/>
                    <a:pt x="193608" y="227963"/>
                    <a:pt x="181702" y="187879"/>
                  </a:cubicBezTo>
                  <a:cubicBezTo>
                    <a:pt x="169796" y="147794"/>
                    <a:pt x="151639" y="112075"/>
                    <a:pt x="127231" y="80722"/>
                  </a:cubicBezTo>
                  <a:cubicBezTo>
                    <a:pt x="102823" y="49369"/>
                    <a:pt x="72165" y="24168"/>
                    <a:pt x="35255" y="5118"/>
                  </a:cubicBezTo>
                  <a:lnTo>
                    <a:pt x="20861" y="0"/>
                  </a:lnTo>
                  <a:close/>
                </a:path>
              </a:pathLst>
            </a:custGeom>
            <a:solidFill>
              <a:srgbClr val="FFB5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	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নতুন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শব্দগুলোর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অর্থসহ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বাক্য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গঠন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করতে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পারবে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;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3CAA8C0-C2F3-4AD8-BE92-F66EE5C6A7AD}"/>
                </a:ext>
              </a:extLst>
            </p:cNvPr>
            <p:cNvSpPr txBox="1"/>
            <p:nvPr/>
          </p:nvSpPr>
          <p:spPr>
            <a:xfrm>
              <a:off x="1649168" y="5056284"/>
              <a:ext cx="767358" cy="706636"/>
            </a:xfrm>
            <a:custGeom>
              <a:avLst/>
              <a:gdLst>
                <a:gd name="connsiteX0" fmla="*/ 382822 w 767358"/>
                <a:gd name="connsiteY0" fmla="*/ 690327 h 706636"/>
                <a:gd name="connsiteX1" fmla="*/ 567796 w 767358"/>
                <a:gd name="connsiteY1" fmla="*/ 690327 h 706636"/>
                <a:gd name="connsiteX2" fmla="*/ 544562 w 767358"/>
                <a:gd name="connsiteY2" fmla="*/ 699195 h 706636"/>
                <a:gd name="connsiteX3" fmla="*/ 477440 w 767358"/>
                <a:gd name="connsiteY3" fmla="*/ 706636 h 706636"/>
                <a:gd name="connsiteX4" fmla="*/ 421258 w 767358"/>
                <a:gd name="connsiteY4" fmla="*/ 701576 h 706636"/>
                <a:gd name="connsiteX5" fmla="*/ 68461 w 767358"/>
                <a:gd name="connsiteY5" fmla="*/ 0 h 706636"/>
                <a:gd name="connsiteX6" fmla="*/ 72033 w 767358"/>
                <a:gd name="connsiteY6" fmla="*/ 0 h 706636"/>
                <a:gd name="connsiteX7" fmla="*/ 86648 w 767358"/>
                <a:gd name="connsiteY7" fmla="*/ 50246 h 706636"/>
                <a:gd name="connsiteX8" fmla="*/ 117574 w 767358"/>
                <a:gd name="connsiteY8" fmla="*/ 156567 h 706636"/>
                <a:gd name="connsiteX9" fmla="*/ 169068 w 767358"/>
                <a:gd name="connsiteY9" fmla="*/ 301525 h 706636"/>
                <a:gd name="connsiteX10" fmla="*/ 228302 w 767358"/>
                <a:gd name="connsiteY10" fmla="*/ 427136 h 706636"/>
                <a:gd name="connsiteX11" fmla="*/ 297656 w 767358"/>
                <a:gd name="connsiteY11" fmla="*/ 526553 h 706636"/>
                <a:gd name="connsiteX12" fmla="*/ 379214 w 767358"/>
                <a:gd name="connsiteY12" fmla="*/ 591740 h 706636"/>
                <a:gd name="connsiteX13" fmla="*/ 474464 w 767358"/>
                <a:gd name="connsiteY13" fmla="*/ 614957 h 706636"/>
                <a:gd name="connsiteX14" fmla="*/ 561677 w 767358"/>
                <a:gd name="connsiteY14" fmla="*/ 593824 h 706636"/>
                <a:gd name="connsiteX15" fmla="*/ 623590 w 767358"/>
                <a:gd name="connsiteY15" fmla="*/ 538162 h 706636"/>
                <a:gd name="connsiteX16" fmla="*/ 660797 w 767358"/>
                <a:gd name="connsiteY16" fmla="*/ 459581 h 706636"/>
                <a:gd name="connsiteX17" fmla="*/ 673298 w 767358"/>
                <a:gd name="connsiteY17" fmla="*/ 369689 h 706636"/>
                <a:gd name="connsiteX18" fmla="*/ 662880 w 767358"/>
                <a:gd name="connsiteY18" fmla="*/ 287535 h 706636"/>
                <a:gd name="connsiteX19" fmla="*/ 631626 w 767358"/>
                <a:gd name="connsiteY19" fmla="*/ 213717 h 706636"/>
                <a:gd name="connsiteX20" fmla="*/ 579239 w 767358"/>
                <a:gd name="connsiteY20" fmla="*/ 157162 h 706636"/>
                <a:gd name="connsiteX21" fmla="*/ 504825 w 767358"/>
                <a:gd name="connsiteY21" fmla="*/ 126206 h 706636"/>
                <a:gd name="connsiteX22" fmla="*/ 499467 w 767358"/>
                <a:gd name="connsiteY22" fmla="*/ 134540 h 706636"/>
                <a:gd name="connsiteX23" fmla="*/ 519708 w 767358"/>
                <a:gd name="connsiteY23" fmla="*/ 170259 h 706636"/>
                <a:gd name="connsiteX24" fmla="*/ 528042 w 767358"/>
                <a:gd name="connsiteY24" fmla="*/ 214312 h 706636"/>
                <a:gd name="connsiteX25" fmla="*/ 516731 w 767358"/>
                <a:gd name="connsiteY25" fmla="*/ 265211 h 706636"/>
                <a:gd name="connsiteX26" fmla="*/ 486370 w 767358"/>
                <a:gd name="connsiteY26" fmla="*/ 307181 h 706636"/>
                <a:gd name="connsiteX27" fmla="*/ 442317 w 767358"/>
                <a:gd name="connsiteY27" fmla="*/ 335756 h 706636"/>
                <a:gd name="connsiteX28" fmla="*/ 389929 w 767358"/>
                <a:gd name="connsiteY28" fmla="*/ 346471 h 706636"/>
                <a:gd name="connsiteX29" fmla="*/ 337840 w 767358"/>
                <a:gd name="connsiteY29" fmla="*/ 335458 h 706636"/>
                <a:gd name="connsiteX30" fmla="*/ 294679 w 767358"/>
                <a:gd name="connsiteY30" fmla="*/ 304502 h 706636"/>
                <a:gd name="connsiteX31" fmla="*/ 265211 w 767358"/>
                <a:gd name="connsiteY31" fmla="*/ 256877 h 706636"/>
                <a:gd name="connsiteX32" fmla="*/ 254198 w 767358"/>
                <a:gd name="connsiteY32" fmla="*/ 195857 h 706636"/>
                <a:gd name="connsiteX33" fmla="*/ 272355 w 767358"/>
                <a:gd name="connsiteY33" fmla="*/ 121146 h 706636"/>
                <a:gd name="connsiteX34" fmla="*/ 320575 w 767358"/>
                <a:gd name="connsiteY34" fmla="*/ 68163 h 706636"/>
                <a:gd name="connsiteX35" fmla="*/ 360505 w 767358"/>
                <a:gd name="connsiteY35" fmla="*/ 50246 h 706636"/>
                <a:gd name="connsiteX36" fmla="*/ 360507 w 767358"/>
                <a:gd name="connsiteY36" fmla="*/ 50246 h 706636"/>
                <a:gd name="connsiteX37" fmla="*/ 390227 w 767358"/>
                <a:gd name="connsiteY37" fmla="*/ 36910 h 706636"/>
                <a:gd name="connsiteX38" fmla="*/ 472678 w 767358"/>
                <a:gd name="connsiteY38" fmla="*/ 26790 h 706636"/>
                <a:gd name="connsiteX39" fmla="*/ 542776 w 767358"/>
                <a:gd name="connsiteY39" fmla="*/ 33934 h 706636"/>
                <a:gd name="connsiteX40" fmla="*/ 588654 w 767358"/>
                <a:gd name="connsiteY40" fmla="*/ 50246 h 706636"/>
                <a:gd name="connsiteX41" fmla="*/ 588657 w 767358"/>
                <a:gd name="connsiteY41" fmla="*/ 50246 h 706636"/>
                <a:gd name="connsiteX42" fmla="*/ 603051 w 767358"/>
                <a:gd name="connsiteY42" fmla="*/ 55364 h 706636"/>
                <a:gd name="connsiteX43" fmla="*/ 695027 w 767358"/>
                <a:gd name="connsiteY43" fmla="*/ 130968 h 706636"/>
                <a:gd name="connsiteX44" fmla="*/ 749498 w 767358"/>
                <a:gd name="connsiteY44" fmla="*/ 238125 h 706636"/>
                <a:gd name="connsiteX45" fmla="*/ 767358 w 767358"/>
                <a:gd name="connsiteY45" fmla="*/ 361354 h 706636"/>
                <a:gd name="connsiteX46" fmla="*/ 748903 w 767358"/>
                <a:gd name="connsiteY46" fmla="*/ 488156 h 706636"/>
                <a:gd name="connsiteX47" fmla="*/ 693836 w 767358"/>
                <a:gd name="connsiteY47" fmla="*/ 598586 h 706636"/>
                <a:gd name="connsiteX48" fmla="*/ 603051 w 767358"/>
                <a:gd name="connsiteY48" fmla="*/ 676870 h 706636"/>
                <a:gd name="connsiteX49" fmla="*/ 567796 w 767358"/>
                <a:gd name="connsiteY49" fmla="*/ 690326 h 706636"/>
                <a:gd name="connsiteX50" fmla="*/ 382822 w 767358"/>
                <a:gd name="connsiteY50" fmla="*/ 690326 h 706636"/>
                <a:gd name="connsiteX51" fmla="*/ 369391 w 767358"/>
                <a:gd name="connsiteY51" fmla="*/ 686395 h 706636"/>
                <a:gd name="connsiteX52" fmla="*/ 277415 w 767358"/>
                <a:gd name="connsiteY52" fmla="*/ 631626 h 706636"/>
                <a:gd name="connsiteX53" fmla="*/ 200620 w 767358"/>
                <a:gd name="connsiteY53" fmla="*/ 550961 h 706636"/>
                <a:gd name="connsiteX54" fmla="*/ 137815 w 767358"/>
                <a:gd name="connsiteY54" fmla="*/ 452735 h 706636"/>
                <a:gd name="connsiteX55" fmla="*/ 87511 w 767358"/>
                <a:gd name="connsiteY55" fmla="*/ 345281 h 706636"/>
                <a:gd name="connsiteX56" fmla="*/ 48518 w 767358"/>
                <a:gd name="connsiteY56" fmla="*/ 236934 h 706636"/>
                <a:gd name="connsiteX57" fmla="*/ 31882 w 767358"/>
                <a:gd name="connsiteY57" fmla="*/ 179138 h 706636"/>
                <a:gd name="connsiteX58" fmla="*/ 19645 w 767358"/>
                <a:gd name="connsiteY58" fmla="*/ 136624 h 706636"/>
                <a:gd name="connsiteX59" fmla="*/ 0 w 767358"/>
                <a:gd name="connsiteY59" fmla="*/ 52982 h 70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67358" h="706636">
                  <a:moveTo>
                    <a:pt x="382822" y="690327"/>
                  </a:moveTo>
                  <a:lnTo>
                    <a:pt x="567796" y="690327"/>
                  </a:lnTo>
                  <a:lnTo>
                    <a:pt x="544562" y="699195"/>
                  </a:lnTo>
                  <a:cubicBezTo>
                    <a:pt x="523627" y="704156"/>
                    <a:pt x="501253" y="706636"/>
                    <a:pt x="477440" y="706636"/>
                  </a:cubicBezTo>
                  <a:cubicBezTo>
                    <a:pt x="457994" y="706636"/>
                    <a:pt x="439266" y="704950"/>
                    <a:pt x="421258" y="701576"/>
                  </a:cubicBezTo>
                  <a:close/>
                  <a:moveTo>
                    <a:pt x="68461" y="0"/>
                  </a:moveTo>
                  <a:lnTo>
                    <a:pt x="72033" y="0"/>
                  </a:lnTo>
                  <a:lnTo>
                    <a:pt x="86648" y="50246"/>
                  </a:lnTo>
                  <a:lnTo>
                    <a:pt x="117574" y="156567"/>
                  </a:lnTo>
                  <a:cubicBezTo>
                    <a:pt x="133647" y="207764"/>
                    <a:pt x="150812" y="256083"/>
                    <a:pt x="169068" y="301525"/>
                  </a:cubicBezTo>
                  <a:cubicBezTo>
                    <a:pt x="187325" y="346967"/>
                    <a:pt x="207069" y="388838"/>
                    <a:pt x="228302" y="427136"/>
                  </a:cubicBezTo>
                  <a:cubicBezTo>
                    <a:pt x="249535" y="465435"/>
                    <a:pt x="272653" y="498574"/>
                    <a:pt x="297656" y="526553"/>
                  </a:cubicBezTo>
                  <a:cubicBezTo>
                    <a:pt x="322659" y="554533"/>
                    <a:pt x="349845" y="576262"/>
                    <a:pt x="379214" y="591740"/>
                  </a:cubicBezTo>
                  <a:cubicBezTo>
                    <a:pt x="408583" y="607218"/>
                    <a:pt x="440333" y="614957"/>
                    <a:pt x="474464" y="614957"/>
                  </a:cubicBezTo>
                  <a:cubicBezTo>
                    <a:pt x="507801" y="614957"/>
                    <a:pt x="536872" y="607913"/>
                    <a:pt x="561677" y="593824"/>
                  </a:cubicBezTo>
                  <a:cubicBezTo>
                    <a:pt x="586482" y="579735"/>
                    <a:pt x="607119" y="561181"/>
                    <a:pt x="623590" y="538162"/>
                  </a:cubicBezTo>
                  <a:cubicBezTo>
                    <a:pt x="640060" y="515143"/>
                    <a:pt x="652462" y="488950"/>
                    <a:pt x="660797" y="459581"/>
                  </a:cubicBezTo>
                  <a:cubicBezTo>
                    <a:pt x="669131" y="430212"/>
                    <a:pt x="673298" y="400248"/>
                    <a:pt x="673298" y="369689"/>
                  </a:cubicBezTo>
                  <a:cubicBezTo>
                    <a:pt x="673298" y="341907"/>
                    <a:pt x="669826" y="314523"/>
                    <a:pt x="662880" y="287535"/>
                  </a:cubicBezTo>
                  <a:cubicBezTo>
                    <a:pt x="655935" y="260548"/>
                    <a:pt x="645517" y="235942"/>
                    <a:pt x="631626" y="213717"/>
                  </a:cubicBezTo>
                  <a:cubicBezTo>
                    <a:pt x="617736" y="191492"/>
                    <a:pt x="600273" y="172640"/>
                    <a:pt x="579239" y="157162"/>
                  </a:cubicBezTo>
                  <a:cubicBezTo>
                    <a:pt x="558204" y="141684"/>
                    <a:pt x="533400" y="131365"/>
                    <a:pt x="504825" y="126206"/>
                  </a:cubicBezTo>
                  <a:lnTo>
                    <a:pt x="499467" y="134540"/>
                  </a:lnTo>
                  <a:cubicBezTo>
                    <a:pt x="507404" y="144462"/>
                    <a:pt x="514151" y="156368"/>
                    <a:pt x="519708" y="170259"/>
                  </a:cubicBezTo>
                  <a:cubicBezTo>
                    <a:pt x="525264" y="184150"/>
                    <a:pt x="528042" y="198834"/>
                    <a:pt x="528042" y="214312"/>
                  </a:cubicBezTo>
                  <a:cubicBezTo>
                    <a:pt x="528042" y="232171"/>
                    <a:pt x="524272" y="249138"/>
                    <a:pt x="516731" y="265211"/>
                  </a:cubicBezTo>
                  <a:cubicBezTo>
                    <a:pt x="509190" y="281285"/>
                    <a:pt x="499070" y="295275"/>
                    <a:pt x="486370" y="307181"/>
                  </a:cubicBezTo>
                  <a:cubicBezTo>
                    <a:pt x="473670" y="319087"/>
                    <a:pt x="458986" y="328612"/>
                    <a:pt x="442317" y="335756"/>
                  </a:cubicBezTo>
                  <a:cubicBezTo>
                    <a:pt x="425648" y="342900"/>
                    <a:pt x="408186" y="346471"/>
                    <a:pt x="389929" y="346471"/>
                  </a:cubicBezTo>
                  <a:cubicBezTo>
                    <a:pt x="371673" y="346471"/>
                    <a:pt x="354310" y="342800"/>
                    <a:pt x="337840" y="335458"/>
                  </a:cubicBezTo>
                  <a:cubicBezTo>
                    <a:pt x="321369" y="328116"/>
                    <a:pt x="306983" y="317797"/>
                    <a:pt x="294679" y="304502"/>
                  </a:cubicBezTo>
                  <a:cubicBezTo>
                    <a:pt x="282376" y="291207"/>
                    <a:pt x="272554" y="275332"/>
                    <a:pt x="265211" y="256877"/>
                  </a:cubicBezTo>
                  <a:cubicBezTo>
                    <a:pt x="257869" y="238422"/>
                    <a:pt x="254198" y="218082"/>
                    <a:pt x="254198" y="195857"/>
                  </a:cubicBezTo>
                  <a:cubicBezTo>
                    <a:pt x="254198" y="167282"/>
                    <a:pt x="260250" y="142378"/>
                    <a:pt x="272355" y="121146"/>
                  </a:cubicBezTo>
                  <a:cubicBezTo>
                    <a:pt x="284460" y="99913"/>
                    <a:pt x="300533" y="82252"/>
                    <a:pt x="320575" y="68163"/>
                  </a:cubicBezTo>
                  <a:lnTo>
                    <a:pt x="360505" y="50246"/>
                  </a:lnTo>
                  <a:lnTo>
                    <a:pt x="360507" y="50246"/>
                  </a:lnTo>
                  <a:lnTo>
                    <a:pt x="390227" y="36910"/>
                  </a:lnTo>
                  <a:cubicBezTo>
                    <a:pt x="416619" y="30163"/>
                    <a:pt x="444103" y="26790"/>
                    <a:pt x="472678" y="26790"/>
                  </a:cubicBezTo>
                  <a:cubicBezTo>
                    <a:pt x="497681" y="26790"/>
                    <a:pt x="521047" y="29171"/>
                    <a:pt x="542776" y="33934"/>
                  </a:cubicBezTo>
                  <a:lnTo>
                    <a:pt x="588654" y="50246"/>
                  </a:lnTo>
                  <a:lnTo>
                    <a:pt x="588657" y="50246"/>
                  </a:lnTo>
                  <a:lnTo>
                    <a:pt x="603051" y="55364"/>
                  </a:lnTo>
                  <a:cubicBezTo>
                    <a:pt x="639961" y="74414"/>
                    <a:pt x="670619" y="99615"/>
                    <a:pt x="695027" y="130968"/>
                  </a:cubicBezTo>
                  <a:cubicBezTo>
                    <a:pt x="719435" y="162321"/>
                    <a:pt x="737592" y="198040"/>
                    <a:pt x="749498" y="238125"/>
                  </a:cubicBezTo>
                  <a:cubicBezTo>
                    <a:pt x="761404" y="278209"/>
                    <a:pt x="767358" y="319285"/>
                    <a:pt x="767358" y="361354"/>
                  </a:cubicBezTo>
                  <a:cubicBezTo>
                    <a:pt x="767358" y="404614"/>
                    <a:pt x="761206" y="446881"/>
                    <a:pt x="748903" y="488156"/>
                  </a:cubicBezTo>
                  <a:cubicBezTo>
                    <a:pt x="736600" y="529431"/>
                    <a:pt x="718244" y="566241"/>
                    <a:pt x="693836" y="598586"/>
                  </a:cubicBezTo>
                  <a:cubicBezTo>
                    <a:pt x="669429" y="630932"/>
                    <a:pt x="639167" y="657026"/>
                    <a:pt x="603051" y="676870"/>
                  </a:cubicBezTo>
                  <a:lnTo>
                    <a:pt x="567796" y="690326"/>
                  </a:lnTo>
                  <a:lnTo>
                    <a:pt x="382822" y="690326"/>
                  </a:lnTo>
                  <a:lnTo>
                    <a:pt x="369391" y="686395"/>
                  </a:lnTo>
                  <a:cubicBezTo>
                    <a:pt x="336252" y="672901"/>
                    <a:pt x="305593" y="654645"/>
                    <a:pt x="277415" y="631626"/>
                  </a:cubicBezTo>
                  <a:cubicBezTo>
                    <a:pt x="249237" y="608607"/>
                    <a:pt x="223639" y="581719"/>
                    <a:pt x="200620" y="550961"/>
                  </a:cubicBezTo>
                  <a:cubicBezTo>
                    <a:pt x="177601" y="520203"/>
                    <a:pt x="156666" y="487461"/>
                    <a:pt x="137815" y="452735"/>
                  </a:cubicBezTo>
                  <a:cubicBezTo>
                    <a:pt x="118963" y="418008"/>
                    <a:pt x="102195" y="382190"/>
                    <a:pt x="87511" y="345281"/>
                  </a:cubicBezTo>
                  <a:cubicBezTo>
                    <a:pt x="72826" y="308371"/>
                    <a:pt x="59829" y="272256"/>
                    <a:pt x="48518" y="236934"/>
                  </a:cubicBezTo>
                  <a:lnTo>
                    <a:pt x="31882" y="179138"/>
                  </a:lnTo>
                  <a:lnTo>
                    <a:pt x="19645" y="136624"/>
                  </a:lnTo>
                  <a:cubicBezTo>
                    <a:pt x="11708" y="105072"/>
                    <a:pt x="5159" y="77192"/>
                    <a:pt x="0" y="52982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87D5FD-359F-4904-9330-6A228B73B472}"/>
              </a:ext>
            </a:extLst>
          </p:cNvPr>
          <p:cNvGrpSpPr/>
          <p:nvPr/>
        </p:nvGrpSpPr>
        <p:grpSpPr>
          <a:xfrm>
            <a:off x="1215965" y="5315568"/>
            <a:ext cx="9760070" cy="751476"/>
            <a:chOff x="1635517" y="6024581"/>
            <a:chExt cx="9760070" cy="75147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9365DCF-377B-4DF3-8350-A754C6509743}"/>
                </a:ext>
              </a:extLst>
            </p:cNvPr>
            <p:cNvSpPr txBox="1"/>
            <p:nvPr/>
          </p:nvSpPr>
          <p:spPr>
            <a:xfrm>
              <a:off x="2045810" y="6071836"/>
              <a:ext cx="9349777" cy="640080"/>
            </a:xfrm>
            <a:custGeom>
              <a:avLst/>
              <a:gdLst/>
              <a:ahLst/>
              <a:cxnLst/>
              <a:rect l="l" t="t" r="r" b="b"/>
              <a:pathLst>
                <a:path w="9349777" h="640080">
                  <a:moveTo>
                    <a:pt x="54616" y="0"/>
                  </a:moveTo>
                  <a:lnTo>
                    <a:pt x="9349777" y="0"/>
                  </a:lnTo>
                  <a:lnTo>
                    <a:pt x="9349777" y="640080"/>
                  </a:lnTo>
                  <a:lnTo>
                    <a:pt x="74030" y="640080"/>
                  </a:lnTo>
                  <a:lnTo>
                    <a:pt x="97335" y="620489"/>
                  </a:lnTo>
                  <a:cubicBezTo>
                    <a:pt x="107992" y="609380"/>
                    <a:pt x="117356" y="597204"/>
                    <a:pt x="125427" y="583963"/>
                  </a:cubicBezTo>
                  <a:cubicBezTo>
                    <a:pt x="141570" y="557481"/>
                    <a:pt x="149642" y="526464"/>
                    <a:pt x="149642" y="490913"/>
                  </a:cubicBezTo>
                  <a:cubicBezTo>
                    <a:pt x="149642" y="464431"/>
                    <a:pt x="145742" y="441214"/>
                    <a:pt x="137943" y="421261"/>
                  </a:cubicBezTo>
                  <a:cubicBezTo>
                    <a:pt x="130143" y="401309"/>
                    <a:pt x="119441" y="383805"/>
                    <a:pt x="105837" y="368751"/>
                  </a:cubicBezTo>
                  <a:cubicBezTo>
                    <a:pt x="92234" y="353696"/>
                    <a:pt x="76363" y="340727"/>
                    <a:pt x="58224" y="329844"/>
                  </a:cubicBezTo>
                  <a:cubicBezTo>
                    <a:pt x="40086" y="318961"/>
                    <a:pt x="20678" y="309166"/>
                    <a:pt x="0" y="300459"/>
                  </a:cubicBezTo>
                  <a:lnTo>
                    <a:pt x="0" y="297194"/>
                  </a:lnTo>
                  <a:cubicBezTo>
                    <a:pt x="18138" y="289939"/>
                    <a:pt x="35098" y="281595"/>
                    <a:pt x="50878" y="272163"/>
                  </a:cubicBezTo>
                  <a:cubicBezTo>
                    <a:pt x="66658" y="262731"/>
                    <a:pt x="80353" y="251486"/>
                    <a:pt x="91962" y="238426"/>
                  </a:cubicBezTo>
                  <a:cubicBezTo>
                    <a:pt x="103570" y="225366"/>
                    <a:pt x="112639" y="210130"/>
                    <a:pt x="119169" y="192717"/>
                  </a:cubicBezTo>
                  <a:cubicBezTo>
                    <a:pt x="125699" y="175304"/>
                    <a:pt x="128964" y="154989"/>
                    <a:pt x="128964" y="131772"/>
                  </a:cubicBezTo>
                  <a:cubicBezTo>
                    <a:pt x="128964" y="101662"/>
                    <a:pt x="121890" y="75362"/>
                    <a:pt x="107742" y="52870"/>
                  </a:cubicBezTo>
                  <a:lnTo>
                    <a:pt x="54616" y="0"/>
                  </a:lnTo>
                  <a:close/>
                </a:path>
              </a:pathLst>
            </a:custGeom>
            <a:solidFill>
              <a:srgbClr val="E9580C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623888" marR="0" lvl="0" indent="-623888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	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কবিতার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চরণসমূহের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ভাবার্থ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বিশ্লেষণ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করতে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পারবে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C56BBFE-2B4F-434C-B8D6-032655910AD9}"/>
                </a:ext>
              </a:extLst>
            </p:cNvPr>
            <p:cNvSpPr txBox="1"/>
            <p:nvPr/>
          </p:nvSpPr>
          <p:spPr>
            <a:xfrm>
              <a:off x="1635517" y="6024581"/>
              <a:ext cx="559934" cy="751476"/>
            </a:xfrm>
            <a:custGeom>
              <a:avLst/>
              <a:gdLst>
                <a:gd name="connsiteX0" fmla="*/ 73385 w 559934"/>
                <a:gd name="connsiteY0" fmla="*/ 687335 h 751476"/>
                <a:gd name="connsiteX1" fmla="*/ 484322 w 559934"/>
                <a:gd name="connsiteY1" fmla="*/ 687335 h 751476"/>
                <a:gd name="connsiteX2" fmla="*/ 471781 w 559934"/>
                <a:gd name="connsiteY2" fmla="*/ 697877 h 751476"/>
                <a:gd name="connsiteX3" fmla="*/ 381180 w 559934"/>
                <a:gd name="connsiteY3" fmla="*/ 738144 h 751476"/>
                <a:gd name="connsiteX4" fmla="*/ 277518 w 559934"/>
                <a:gd name="connsiteY4" fmla="*/ 751476 h 751476"/>
                <a:gd name="connsiteX5" fmla="*/ 175490 w 559934"/>
                <a:gd name="connsiteY5" fmla="*/ 738144 h 751476"/>
                <a:gd name="connsiteX6" fmla="*/ 86521 w 559934"/>
                <a:gd name="connsiteY6" fmla="*/ 698421 h 751476"/>
                <a:gd name="connsiteX7" fmla="*/ 282960 w 559934"/>
                <a:gd name="connsiteY7" fmla="*/ 382539 h 751476"/>
                <a:gd name="connsiteX8" fmla="*/ 208955 w 559934"/>
                <a:gd name="connsiteY8" fmla="*/ 403489 h 751476"/>
                <a:gd name="connsiteX9" fmla="*/ 146650 w 559934"/>
                <a:gd name="connsiteY9" fmla="*/ 431241 h 751476"/>
                <a:gd name="connsiteX10" fmla="*/ 103390 w 559934"/>
                <a:gd name="connsiteY10" fmla="*/ 472324 h 751476"/>
                <a:gd name="connsiteX11" fmla="*/ 87065 w 559934"/>
                <a:gd name="connsiteY11" fmla="*/ 532725 h 751476"/>
                <a:gd name="connsiteX12" fmla="*/ 104750 w 559934"/>
                <a:gd name="connsiteY12" fmla="*/ 593126 h 751476"/>
                <a:gd name="connsiteX13" fmla="*/ 151547 w 559934"/>
                <a:gd name="connsiteY13" fmla="*/ 637203 h 751476"/>
                <a:gd name="connsiteX14" fmla="*/ 217390 w 559934"/>
                <a:gd name="connsiteY14" fmla="*/ 664138 h 751476"/>
                <a:gd name="connsiteX15" fmla="*/ 291666 w 559934"/>
                <a:gd name="connsiteY15" fmla="*/ 673117 h 751476"/>
                <a:gd name="connsiteX16" fmla="*/ 359685 w 559934"/>
                <a:gd name="connsiteY16" fmla="*/ 664954 h 751476"/>
                <a:gd name="connsiteX17" fmla="*/ 418454 w 559934"/>
                <a:gd name="connsiteY17" fmla="*/ 640468 h 751476"/>
                <a:gd name="connsiteX18" fmla="*/ 459538 w 559934"/>
                <a:gd name="connsiteY18" fmla="*/ 599112 h 751476"/>
                <a:gd name="connsiteX19" fmla="*/ 475046 w 559934"/>
                <a:gd name="connsiteY19" fmla="*/ 540344 h 751476"/>
                <a:gd name="connsiteX20" fmla="*/ 458993 w 559934"/>
                <a:gd name="connsiteY20" fmla="*/ 481031 h 751476"/>
                <a:gd name="connsiteX21" fmla="*/ 416549 w 559934"/>
                <a:gd name="connsiteY21" fmla="*/ 438587 h 751476"/>
                <a:gd name="connsiteX22" fmla="*/ 355332 w 559934"/>
                <a:gd name="connsiteY22" fmla="*/ 407570 h 751476"/>
                <a:gd name="connsiteX23" fmla="*/ 282960 w 559934"/>
                <a:gd name="connsiteY23" fmla="*/ 382539 h 751476"/>
                <a:gd name="connsiteX24" fmla="*/ 278063 w 559934"/>
                <a:gd name="connsiteY24" fmla="*/ 83255 h 751476"/>
                <a:gd name="connsiteX25" fmla="*/ 217934 w 559934"/>
                <a:gd name="connsiteY25" fmla="*/ 88969 h 751476"/>
                <a:gd name="connsiteX26" fmla="*/ 166239 w 559934"/>
                <a:gd name="connsiteY26" fmla="*/ 106110 h 751476"/>
                <a:gd name="connsiteX27" fmla="*/ 129781 w 559934"/>
                <a:gd name="connsiteY27" fmla="*/ 135222 h 751476"/>
                <a:gd name="connsiteX28" fmla="*/ 115905 w 559934"/>
                <a:gd name="connsiteY28" fmla="*/ 176849 h 751476"/>
                <a:gd name="connsiteX29" fmla="*/ 131141 w 559934"/>
                <a:gd name="connsiteY29" fmla="*/ 226095 h 751476"/>
                <a:gd name="connsiteX30" fmla="*/ 171953 w 559934"/>
                <a:gd name="connsiteY30" fmla="*/ 261193 h 751476"/>
                <a:gd name="connsiteX31" fmla="*/ 230993 w 559934"/>
                <a:gd name="connsiteY31" fmla="*/ 287040 h 751476"/>
                <a:gd name="connsiteX32" fmla="*/ 300917 w 559934"/>
                <a:gd name="connsiteY32" fmla="*/ 309079 h 751476"/>
                <a:gd name="connsiteX33" fmla="*/ 359685 w 559934"/>
                <a:gd name="connsiteY33" fmla="*/ 289489 h 751476"/>
                <a:gd name="connsiteX34" fmla="*/ 407843 w 559934"/>
                <a:gd name="connsiteY34" fmla="*/ 263642 h 751476"/>
                <a:gd name="connsiteX35" fmla="*/ 440220 w 559934"/>
                <a:gd name="connsiteY35" fmla="*/ 227728 h 751476"/>
                <a:gd name="connsiteX36" fmla="*/ 452191 w 559934"/>
                <a:gd name="connsiteY36" fmla="*/ 177938 h 751476"/>
                <a:gd name="connsiteX37" fmla="*/ 436955 w 559934"/>
                <a:gd name="connsiteY37" fmla="*/ 136854 h 751476"/>
                <a:gd name="connsiteX38" fmla="*/ 397232 w 559934"/>
                <a:gd name="connsiteY38" fmla="*/ 107198 h 751476"/>
                <a:gd name="connsiteX39" fmla="*/ 341456 w 559934"/>
                <a:gd name="connsiteY39" fmla="*/ 89241 h 751476"/>
                <a:gd name="connsiteX40" fmla="*/ 278063 w 559934"/>
                <a:gd name="connsiteY40" fmla="*/ 83255 h 751476"/>
                <a:gd name="connsiteX41" fmla="*/ 289490 w 559934"/>
                <a:gd name="connsiteY41" fmla="*/ 0 h 751476"/>
                <a:gd name="connsiteX42" fmla="*/ 381724 w 559934"/>
                <a:gd name="connsiteY42" fmla="*/ 10883 h 751476"/>
                <a:gd name="connsiteX43" fmla="*/ 461714 w 559934"/>
                <a:gd name="connsiteY43" fmla="*/ 44076 h 751476"/>
                <a:gd name="connsiteX44" fmla="*/ 464908 w 559934"/>
                <a:gd name="connsiteY44" fmla="*/ 47254 h 751476"/>
                <a:gd name="connsiteX45" fmla="*/ 518034 w 559934"/>
                <a:gd name="connsiteY45" fmla="*/ 100124 h 751476"/>
                <a:gd name="connsiteX46" fmla="*/ 539256 w 559934"/>
                <a:gd name="connsiteY46" fmla="*/ 179026 h 751476"/>
                <a:gd name="connsiteX47" fmla="*/ 529461 w 559934"/>
                <a:gd name="connsiteY47" fmla="*/ 239971 h 751476"/>
                <a:gd name="connsiteX48" fmla="*/ 502254 w 559934"/>
                <a:gd name="connsiteY48" fmla="*/ 285680 h 751476"/>
                <a:gd name="connsiteX49" fmla="*/ 461170 w 559934"/>
                <a:gd name="connsiteY49" fmla="*/ 319417 h 751476"/>
                <a:gd name="connsiteX50" fmla="*/ 410292 w 559934"/>
                <a:gd name="connsiteY50" fmla="*/ 344448 h 751476"/>
                <a:gd name="connsiteX51" fmla="*/ 410292 w 559934"/>
                <a:gd name="connsiteY51" fmla="*/ 347713 h 751476"/>
                <a:gd name="connsiteX52" fmla="*/ 468516 w 559934"/>
                <a:gd name="connsiteY52" fmla="*/ 377098 h 751476"/>
                <a:gd name="connsiteX53" fmla="*/ 516129 w 559934"/>
                <a:gd name="connsiteY53" fmla="*/ 416005 h 751476"/>
                <a:gd name="connsiteX54" fmla="*/ 548235 w 559934"/>
                <a:gd name="connsiteY54" fmla="*/ 468515 h 751476"/>
                <a:gd name="connsiteX55" fmla="*/ 559934 w 559934"/>
                <a:gd name="connsiteY55" fmla="*/ 538167 h 751476"/>
                <a:gd name="connsiteX56" fmla="*/ 535719 w 559934"/>
                <a:gd name="connsiteY56" fmla="*/ 631217 h 751476"/>
                <a:gd name="connsiteX57" fmla="*/ 507627 w 559934"/>
                <a:gd name="connsiteY57" fmla="*/ 667743 h 751476"/>
                <a:gd name="connsiteX58" fmla="*/ 484322 w 559934"/>
                <a:gd name="connsiteY58" fmla="*/ 687334 h 751476"/>
                <a:gd name="connsiteX59" fmla="*/ 73385 w 559934"/>
                <a:gd name="connsiteY59" fmla="*/ 687334 h 751476"/>
                <a:gd name="connsiteX60" fmla="*/ 45532 w 559934"/>
                <a:gd name="connsiteY60" fmla="*/ 687334 h 751476"/>
                <a:gd name="connsiteX61" fmla="*/ 45532 w 559934"/>
                <a:gd name="connsiteY61" fmla="*/ 661075 h 751476"/>
                <a:gd name="connsiteX62" fmla="*/ 23671 w 559934"/>
                <a:gd name="connsiteY62" fmla="*/ 632034 h 751476"/>
                <a:gd name="connsiteX63" fmla="*/ 0 w 559934"/>
                <a:gd name="connsiteY63" fmla="*/ 538168 h 751476"/>
                <a:gd name="connsiteX64" fmla="*/ 13604 w 559934"/>
                <a:gd name="connsiteY64" fmla="*/ 464435 h 751476"/>
                <a:gd name="connsiteX65" fmla="*/ 45532 w 559934"/>
                <a:gd name="connsiteY65" fmla="*/ 418318 h 751476"/>
                <a:gd name="connsiteX66" fmla="*/ 45532 w 559934"/>
                <a:gd name="connsiteY66" fmla="*/ 418317 h 751476"/>
                <a:gd name="connsiteX67" fmla="*/ 50335 w 559934"/>
                <a:gd name="connsiteY67" fmla="*/ 411379 h 751476"/>
                <a:gd name="connsiteX68" fmla="*/ 103934 w 559934"/>
                <a:gd name="connsiteY68" fmla="*/ 373833 h 751476"/>
                <a:gd name="connsiteX69" fmla="*/ 168688 w 559934"/>
                <a:gd name="connsiteY69" fmla="*/ 347169 h 751476"/>
                <a:gd name="connsiteX70" fmla="*/ 168688 w 559934"/>
                <a:gd name="connsiteY70" fmla="*/ 343904 h 751476"/>
                <a:gd name="connsiteX71" fmla="*/ 114000 w 559934"/>
                <a:gd name="connsiteY71" fmla="*/ 318057 h 751476"/>
                <a:gd name="connsiteX72" fmla="*/ 69652 w 559934"/>
                <a:gd name="connsiteY72" fmla="*/ 284320 h 751476"/>
                <a:gd name="connsiteX73" fmla="*/ 45532 w 559934"/>
                <a:gd name="connsiteY73" fmla="*/ 248578 h 751476"/>
                <a:gd name="connsiteX74" fmla="*/ 45532 w 559934"/>
                <a:gd name="connsiteY74" fmla="*/ 115869 h 751476"/>
                <a:gd name="connsiteX75" fmla="*/ 51423 w 559934"/>
                <a:gd name="connsiteY75" fmla="*/ 103117 h 751476"/>
                <a:gd name="connsiteX76" fmla="*/ 109692 w 559934"/>
                <a:gd name="connsiteY76" fmla="*/ 47254 h 751476"/>
                <a:gd name="connsiteX77" fmla="*/ 110736 w 559934"/>
                <a:gd name="connsiteY77" fmla="*/ 46253 h 751476"/>
                <a:gd name="connsiteX78" fmla="*/ 194263 w 559934"/>
                <a:gd name="connsiteY78" fmla="*/ 11699 h 751476"/>
                <a:gd name="connsiteX79" fmla="*/ 289490 w 559934"/>
                <a:gd name="connsiteY79" fmla="*/ 0 h 75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59934" h="751476">
                  <a:moveTo>
                    <a:pt x="73385" y="687335"/>
                  </a:moveTo>
                  <a:lnTo>
                    <a:pt x="484322" y="687335"/>
                  </a:lnTo>
                  <a:lnTo>
                    <a:pt x="471781" y="697877"/>
                  </a:lnTo>
                  <a:cubicBezTo>
                    <a:pt x="445299" y="715834"/>
                    <a:pt x="415098" y="729256"/>
                    <a:pt x="381180" y="738144"/>
                  </a:cubicBezTo>
                  <a:cubicBezTo>
                    <a:pt x="347261" y="747032"/>
                    <a:pt x="312707" y="751476"/>
                    <a:pt x="277518" y="751476"/>
                  </a:cubicBezTo>
                  <a:cubicBezTo>
                    <a:pt x="242693" y="751476"/>
                    <a:pt x="208683" y="747032"/>
                    <a:pt x="175490" y="738144"/>
                  </a:cubicBezTo>
                  <a:cubicBezTo>
                    <a:pt x="142296" y="729256"/>
                    <a:pt x="112640" y="716015"/>
                    <a:pt x="86521" y="698421"/>
                  </a:cubicBezTo>
                  <a:close/>
                  <a:moveTo>
                    <a:pt x="282960" y="382539"/>
                  </a:moveTo>
                  <a:cubicBezTo>
                    <a:pt x="257203" y="389069"/>
                    <a:pt x="232535" y="396052"/>
                    <a:pt x="208955" y="403489"/>
                  </a:cubicBezTo>
                  <a:cubicBezTo>
                    <a:pt x="185375" y="410926"/>
                    <a:pt x="164607" y="420176"/>
                    <a:pt x="146650" y="431241"/>
                  </a:cubicBezTo>
                  <a:cubicBezTo>
                    <a:pt x="128693" y="442305"/>
                    <a:pt x="114273" y="456000"/>
                    <a:pt x="103390" y="472324"/>
                  </a:cubicBezTo>
                  <a:cubicBezTo>
                    <a:pt x="92506" y="488649"/>
                    <a:pt x="87065" y="508783"/>
                    <a:pt x="87065" y="532725"/>
                  </a:cubicBezTo>
                  <a:cubicBezTo>
                    <a:pt x="87065" y="555580"/>
                    <a:pt x="92960" y="575713"/>
                    <a:pt x="104750" y="593126"/>
                  </a:cubicBezTo>
                  <a:cubicBezTo>
                    <a:pt x="116540" y="610539"/>
                    <a:pt x="132139" y="625231"/>
                    <a:pt x="151547" y="637203"/>
                  </a:cubicBezTo>
                  <a:cubicBezTo>
                    <a:pt x="170955" y="649174"/>
                    <a:pt x="192903" y="658153"/>
                    <a:pt x="217390" y="664138"/>
                  </a:cubicBezTo>
                  <a:cubicBezTo>
                    <a:pt x="241876" y="670124"/>
                    <a:pt x="266635" y="673117"/>
                    <a:pt x="291666" y="673117"/>
                  </a:cubicBezTo>
                  <a:cubicBezTo>
                    <a:pt x="314884" y="673117"/>
                    <a:pt x="337557" y="670396"/>
                    <a:pt x="359685" y="664954"/>
                  </a:cubicBezTo>
                  <a:cubicBezTo>
                    <a:pt x="381814" y="659513"/>
                    <a:pt x="401404" y="651351"/>
                    <a:pt x="418454" y="640468"/>
                  </a:cubicBezTo>
                  <a:cubicBezTo>
                    <a:pt x="435504" y="629585"/>
                    <a:pt x="449199" y="615799"/>
                    <a:pt x="459538" y="599112"/>
                  </a:cubicBezTo>
                  <a:cubicBezTo>
                    <a:pt x="469877" y="582425"/>
                    <a:pt x="475046" y="562835"/>
                    <a:pt x="475046" y="540344"/>
                  </a:cubicBezTo>
                  <a:cubicBezTo>
                    <a:pt x="475046" y="517126"/>
                    <a:pt x="469695" y="497355"/>
                    <a:pt x="458993" y="481031"/>
                  </a:cubicBezTo>
                  <a:cubicBezTo>
                    <a:pt x="448292" y="464706"/>
                    <a:pt x="434144" y="450558"/>
                    <a:pt x="416549" y="438587"/>
                  </a:cubicBezTo>
                  <a:cubicBezTo>
                    <a:pt x="398955" y="426616"/>
                    <a:pt x="378549" y="416277"/>
                    <a:pt x="355332" y="407570"/>
                  </a:cubicBezTo>
                  <a:cubicBezTo>
                    <a:pt x="332115" y="398864"/>
                    <a:pt x="307991" y="390520"/>
                    <a:pt x="282960" y="382539"/>
                  </a:cubicBezTo>
                  <a:close/>
                  <a:moveTo>
                    <a:pt x="278063" y="83255"/>
                  </a:moveTo>
                  <a:cubicBezTo>
                    <a:pt x="257385" y="83255"/>
                    <a:pt x="237342" y="85160"/>
                    <a:pt x="217934" y="88969"/>
                  </a:cubicBezTo>
                  <a:cubicBezTo>
                    <a:pt x="198526" y="92778"/>
                    <a:pt x="181294" y="98491"/>
                    <a:pt x="166239" y="106110"/>
                  </a:cubicBezTo>
                  <a:cubicBezTo>
                    <a:pt x="151184" y="113728"/>
                    <a:pt x="139032" y="123432"/>
                    <a:pt x="129781" y="135222"/>
                  </a:cubicBezTo>
                  <a:cubicBezTo>
                    <a:pt x="120530" y="147012"/>
                    <a:pt x="115905" y="160888"/>
                    <a:pt x="115905" y="176849"/>
                  </a:cubicBezTo>
                  <a:cubicBezTo>
                    <a:pt x="115905" y="196076"/>
                    <a:pt x="120984" y="212491"/>
                    <a:pt x="131141" y="226095"/>
                  </a:cubicBezTo>
                  <a:cubicBezTo>
                    <a:pt x="141299" y="239699"/>
                    <a:pt x="154903" y="251398"/>
                    <a:pt x="171953" y="261193"/>
                  </a:cubicBezTo>
                  <a:cubicBezTo>
                    <a:pt x="189003" y="270988"/>
                    <a:pt x="208683" y="279604"/>
                    <a:pt x="230993" y="287040"/>
                  </a:cubicBezTo>
                  <a:cubicBezTo>
                    <a:pt x="253304" y="294477"/>
                    <a:pt x="276611" y="301823"/>
                    <a:pt x="300917" y="309079"/>
                  </a:cubicBezTo>
                  <a:cubicBezTo>
                    <a:pt x="321595" y="303274"/>
                    <a:pt x="341184" y="296744"/>
                    <a:pt x="359685" y="289489"/>
                  </a:cubicBezTo>
                  <a:cubicBezTo>
                    <a:pt x="378187" y="282234"/>
                    <a:pt x="394239" y="273618"/>
                    <a:pt x="407843" y="263642"/>
                  </a:cubicBezTo>
                  <a:cubicBezTo>
                    <a:pt x="421447" y="253666"/>
                    <a:pt x="432239" y="241694"/>
                    <a:pt x="440220" y="227728"/>
                  </a:cubicBezTo>
                  <a:cubicBezTo>
                    <a:pt x="448201" y="213761"/>
                    <a:pt x="452191" y="197164"/>
                    <a:pt x="452191" y="177938"/>
                  </a:cubicBezTo>
                  <a:cubicBezTo>
                    <a:pt x="452191" y="162339"/>
                    <a:pt x="447113" y="148644"/>
                    <a:pt x="436955" y="136854"/>
                  </a:cubicBezTo>
                  <a:cubicBezTo>
                    <a:pt x="426798" y="125064"/>
                    <a:pt x="413557" y="115179"/>
                    <a:pt x="397232" y="107198"/>
                  </a:cubicBezTo>
                  <a:cubicBezTo>
                    <a:pt x="380907" y="99217"/>
                    <a:pt x="362316" y="93231"/>
                    <a:pt x="341456" y="89241"/>
                  </a:cubicBezTo>
                  <a:cubicBezTo>
                    <a:pt x="320597" y="85250"/>
                    <a:pt x="299466" y="83255"/>
                    <a:pt x="278063" y="83255"/>
                  </a:cubicBezTo>
                  <a:close/>
                  <a:moveTo>
                    <a:pt x="289490" y="0"/>
                  </a:moveTo>
                  <a:cubicBezTo>
                    <a:pt x="321051" y="0"/>
                    <a:pt x="351795" y="3627"/>
                    <a:pt x="381724" y="10883"/>
                  </a:cubicBezTo>
                  <a:cubicBezTo>
                    <a:pt x="411652" y="18138"/>
                    <a:pt x="438316" y="29203"/>
                    <a:pt x="461714" y="44076"/>
                  </a:cubicBezTo>
                  <a:lnTo>
                    <a:pt x="464908" y="47254"/>
                  </a:lnTo>
                  <a:lnTo>
                    <a:pt x="518034" y="100124"/>
                  </a:lnTo>
                  <a:cubicBezTo>
                    <a:pt x="532182" y="122616"/>
                    <a:pt x="539256" y="148916"/>
                    <a:pt x="539256" y="179026"/>
                  </a:cubicBezTo>
                  <a:cubicBezTo>
                    <a:pt x="539256" y="202243"/>
                    <a:pt x="535991" y="222558"/>
                    <a:pt x="529461" y="239971"/>
                  </a:cubicBezTo>
                  <a:cubicBezTo>
                    <a:pt x="522931" y="257384"/>
                    <a:pt x="513862" y="272620"/>
                    <a:pt x="502254" y="285680"/>
                  </a:cubicBezTo>
                  <a:cubicBezTo>
                    <a:pt x="490645" y="298740"/>
                    <a:pt x="476950" y="309985"/>
                    <a:pt x="461170" y="319417"/>
                  </a:cubicBezTo>
                  <a:cubicBezTo>
                    <a:pt x="445390" y="328849"/>
                    <a:pt x="428430" y="337193"/>
                    <a:pt x="410292" y="344448"/>
                  </a:cubicBezTo>
                  <a:lnTo>
                    <a:pt x="410292" y="347713"/>
                  </a:lnTo>
                  <a:cubicBezTo>
                    <a:pt x="430970" y="356420"/>
                    <a:pt x="450378" y="366215"/>
                    <a:pt x="468516" y="377098"/>
                  </a:cubicBezTo>
                  <a:cubicBezTo>
                    <a:pt x="486655" y="387981"/>
                    <a:pt x="502526" y="400950"/>
                    <a:pt x="516129" y="416005"/>
                  </a:cubicBezTo>
                  <a:cubicBezTo>
                    <a:pt x="529733" y="431059"/>
                    <a:pt x="540435" y="448563"/>
                    <a:pt x="548235" y="468515"/>
                  </a:cubicBezTo>
                  <a:cubicBezTo>
                    <a:pt x="556034" y="488468"/>
                    <a:pt x="559934" y="511685"/>
                    <a:pt x="559934" y="538167"/>
                  </a:cubicBezTo>
                  <a:cubicBezTo>
                    <a:pt x="559934" y="573718"/>
                    <a:pt x="551862" y="604735"/>
                    <a:pt x="535719" y="631217"/>
                  </a:cubicBezTo>
                  <a:cubicBezTo>
                    <a:pt x="527648" y="644458"/>
                    <a:pt x="518284" y="656634"/>
                    <a:pt x="507627" y="667743"/>
                  </a:cubicBezTo>
                  <a:lnTo>
                    <a:pt x="484322" y="687334"/>
                  </a:lnTo>
                  <a:lnTo>
                    <a:pt x="73385" y="687334"/>
                  </a:lnTo>
                  <a:lnTo>
                    <a:pt x="45532" y="687334"/>
                  </a:lnTo>
                  <a:lnTo>
                    <a:pt x="45532" y="661075"/>
                  </a:lnTo>
                  <a:lnTo>
                    <a:pt x="23671" y="632034"/>
                  </a:lnTo>
                  <a:cubicBezTo>
                    <a:pt x="7891" y="605371"/>
                    <a:pt x="0" y="574082"/>
                    <a:pt x="0" y="538168"/>
                  </a:cubicBezTo>
                  <a:cubicBezTo>
                    <a:pt x="0" y="509509"/>
                    <a:pt x="4535" y="484932"/>
                    <a:pt x="13604" y="464435"/>
                  </a:cubicBezTo>
                  <a:lnTo>
                    <a:pt x="45532" y="418318"/>
                  </a:lnTo>
                  <a:lnTo>
                    <a:pt x="45532" y="418317"/>
                  </a:lnTo>
                  <a:lnTo>
                    <a:pt x="50335" y="411379"/>
                  </a:lnTo>
                  <a:cubicBezTo>
                    <a:pt x="65752" y="396506"/>
                    <a:pt x="83619" y="383990"/>
                    <a:pt x="103934" y="373833"/>
                  </a:cubicBezTo>
                  <a:cubicBezTo>
                    <a:pt x="124249" y="363675"/>
                    <a:pt x="145833" y="354787"/>
                    <a:pt x="168688" y="347169"/>
                  </a:cubicBezTo>
                  <a:lnTo>
                    <a:pt x="168688" y="343904"/>
                  </a:lnTo>
                  <a:cubicBezTo>
                    <a:pt x="149098" y="336286"/>
                    <a:pt x="130869" y="327670"/>
                    <a:pt x="114000" y="318057"/>
                  </a:cubicBezTo>
                  <a:cubicBezTo>
                    <a:pt x="97132" y="308444"/>
                    <a:pt x="82349" y="297198"/>
                    <a:pt x="69652" y="284320"/>
                  </a:cubicBezTo>
                  <a:lnTo>
                    <a:pt x="45532" y="248578"/>
                  </a:lnTo>
                  <a:lnTo>
                    <a:pt x="45532" y="115869"/>
                  </a:lnTo>
                  <a:lnTo>
                    <a:pt x="51423" y="103117"/>
                  </a:lnTo>
                  <a:lnTo>
                    <a:pt x="109692" y="47254"/>
                  </a:lnTo>
                  <a:lnTo>
                    <a:pt x="110736" y="46253"/>
                  </a:lnTo>
                  <a:cubicBezTo>
                    <a:pt x="135222" y="31016"/>
                    <a:pt x="163065" y="19499"/>
                    <a:pt x="194263" y="11699"/>
                  </a:cubicBezTo>
                  <a:cubicBezTo>
                    <a:pt x="225461" y="3899"/>
                    <a:pt x="257203" y="0"/>
                    <a:pt x="28949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/>
            </a:p>
          </p:txBody>
        </p:sp>
      </p:grpSp>
      <p:sp>
        <p:nvSpPr>
          <p:cNvPr id="67" name="Frame 66">
            <a:extLst>
              <a:ext uri="{FF2B5EF4-FFF2-40B4-BE49-F238E27FC236}">
                <a16:creationId xmlns:a16="http://schemas.microsoft.com/office/drawing/2014/main" id="{B39E443B-F05A-475B-A5C1-DE9C97622EB7}"/>
              </a:ext>
            </a:extLst>
          </p:cNvPr>
          <p:cNvSpPr/>
          <p:nvPr/>
        </p:nvSpPr>
        <p:spPr>
          <a:xfrm>
            <a:off x="0" y="0"/>
            <a:ext cx="12192000" cy="6721475"/>
          </a:xfrm>
          <a:prstGeom prst="frame">
            <a:avLst>
              <a:gd name="adj1" fmla="val 59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6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4EAE4E-5EAE-4418-A516-80EFBEF2F961}"/>
              </a:ext>
            </a:extLst>
          </p:cNvPr>
          <p:cNvGrpSpPr/>
          <p:nvPr/>
        </p:nvGrpSpPr>
        <p:grpSpPr>
          <a:xfrm>
            <a:off x="196804" y="152400"/>
            <a:ext cx="304800" cy="6553200"/>
            <a:chOff x="1524000" y="152400"/>
            <a:chExt cx="304800" cy="6553200"/>
          </a:xfrm>
        </p:grpSpPr>
        <p:sp>
          <p:nvSpPr>
            <p:cNvPr id="3" name="Rectangle 2"/>
            <p:cNvSpPr/>
            <p:nvPr/>
          </p:nvSpPr>
          <p:spPr>
            <a:xfrm>
              <a:off x="1676400" y="152400"/>
              <a:ext cx="76200" cy="6553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Flowchart: Or 3"/>
            <p:cNvSpPr/>
            <p:nvPr/>
          </p:nvSpPr>
          <p:spPr>
            <a:xfrm>
              <a:off x="1524000" y="762000"/>
              <a:ext cx="304800" cy="3048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00B05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lowchart: Or 4"/>
            <p:cNvSpPr/>
            <p:nvPr/>
          </p:nvSpPr>
          <p:spPr>
            <a:xfrm>
              <a:off x="1524000" y="6019800"/>
              <a:ext cx="304800" cy="3048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00B05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1524000" y="4724400"/>
              <a:ext cx="304800" cy="3048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00B05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1524000" y="2209800"/>
              <a:ext cx="304800" cy="3048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00B05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1524000" y="3429000"/>
              <a:ext cx="304800" cy="3048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00B05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8327688" y="2132684"/>
            <a:ext cx="3185160" cy="2360899"/>
          </a:xfrm>
          <a:prstGeom prst="round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শামসুর রাহমান ১৯২৯ সালে ঢাকায় জন্ম করেন। তাঁর পৈতৃক নিবাস নরসিংদী জেলার পাহাড়তলী গ্রামে।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19754" y="2714867"/>
            <a:ext cx="3193093" cy="1507849"/>
          </a:xfrm>
          <a:prstGeom prst="round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ছড়া ও কবিতা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‘এলাটিং বেলাটিং, ধান ভানলে কুঁড়ো দেবো,গোলাপ ফুটে খুকীর হাতে’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0602" y="5029200"/>
            <a:ext cx="3984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5878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0072" y="267207"/>
            <a:ext cx="3625074" cy="830997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402" y="1182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করে বলো উনি কে?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1111" y="1182469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কবি, লেখক ‍ও সাংবাদিক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65442" y="2151846"/>
            <a:ext cx="3163545" cy="2351136"/>
          </a:xfrm>
          <a:prstGeom prst="round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পেশা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সাংবাদিকতা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তিনি মর্নিং নিউজ, রেডিও বাংলাদেশ, দৈনিক গণশক্তি ইত্যাদিতে সাংবাদিক হিসেবে দায়িত্ব পালন করেন।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5440" y="2745367"/>
            <a:ext cx="3141931" cy="1507849"/>
          </a:xfrm>
          <a:prstGeom prst="round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সাহিত্য সাধনা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শামসুর রাহমান উপন্যাস, প্রবন্ধ, স্মৃতিকথাও লিখেছেন।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15B079-D3B6-4DC2-A1A5-60E6F3FA2ED3}"/>
              </a:ext>
            </a:extLst>
          </p:cNvPr>
          <p:cNvPicPr/>
          <p:nvPr/>
        </p:nvPicPr>
        <p:blipFill rotWithShape="1">
          <a:blip r:embed="rId6"/>
          <a:srcRect l="53590" r="3266" b="2222"/>
          <a:stretch/>
        </p:blipFill>
        <p:spPr>
          <a:xfrm>
            <a:off x="4856187" y="2051151"/>
            <a:ext cx="2711245" cy="267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ounded Rectangle 20"/>
          <p:cNvSpPr/>
          <p:nvPr/>
        </p:nvSpPr>
        <p:spPr>
          <a:xfrm>
            <a:off x="965440" y="4846954"/>
            <a:ext cx="3124200" cy="1714500"/>
          </a:xfrm>
          <a:prstGeom prst="round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পুরস্কার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বাংলা একাডেমি, একুশে পদক, মোহাম্মদ নাছির উদ্দিন স্বর্ণপদক।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45335" y="4876800"/>
            <a:ext cx="3141930" cy="1684654"/>
          </a:xfrm>
          <a:prstGeom prst="round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শামসুর রাহমান ২০০৬ সালে ঢাকায় মৃত্যুবরণ করেন।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2A6D-236C-42F3-B59F-321E50121CEE}" type="datetime1">
              <a:rPr lang="en-US" smtClean="0"/>
              <a:t>04-Feb-21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838 L -0.00286 -0.30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00234 -0.3083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4" grpId="0"/>
      <p:bldP spid="15" grpId="0" animBg="1"/>
      <p:bldP spid="16" grpId="0"/>
      <p:bldP spid="16" grpId="1"/>
      <p:bldP spid="17" grpId="0"/>
      <p:bldP spid="18" grpId="0" animBg="1"/>
      <p:bldP spid="18" grpId="1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40110" y="1524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327990" y="1905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22302" y="598689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1269598" y="60198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1006603" y="838200"/>
            <a:ext cx="2987897" cy="1015663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6603" y="5447348"/>
            <a:ext cx="10051921" cy="640080"/>
          </a:xfrm>
          <a:prstGeom prst="rect">
            <a:avLst/>
          </a:prstGeom>
          <a:solidFill>
            <a:sysClr val="window" lastClr="FFFFFF"/>
          </a:solidFill>
          <a:ln w="15875" cap="flat" cmpd="thickThin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কবি শামসুর রাহমানের জন্ম পরিচয় লেখ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8068314" y="838200"/>
            <a:ext cx="2987897" cy="156966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33620" y="6099330"/>
            <a:ext cx="762001" cy="365125"/>
          </a:xfrm>
        </p:spPr>
        <p:txBody>
          <a:bodyPr/>
          <a:lstStyle/>
          <a:p>
            <a:fld id="{571F0CAB-7FE8-4371-AB9C-076E8D469A74}" type="slidenum">
              <a:rPr lang="en-US" sz="3200" smtClean="0">
                <a:solidFill>
                  <a:srgbClr val="F65158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en-US" sz="3200">
              <a:solidFill>
                <a:srgbClr val="F6515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2110" y="6356351"/>
            <a:ext cx="1265903" cy="365125"/>
          </a:xfrm>
        </p:spPr>
        <p:txBody>
          <a:bodyPr/>
          <a:lstStyle/>
          <a:p>
            <a:fld id="{649348C3-536E-46B4-A50B-9E483C1D96A5}" type="datetime1">
              <a:rPr lang="en-US" sz="1800" smtClean="0">
                <a:solidFill>
                  <a:srgbClr val="CF2A28"/>
                </a:solidFill>
              </a:rPr>
              <a:t>04-Feb-21</a:t>
            </a:fld>
            <a:endParaRPr lang="en-US" sz="1800" dirty="0">
              <a:solidFill>
                <a:srgbClr val="CF2A2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DEA8D-E71E-4948-9F9F-BE3A96C4F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73" y="1352214"/>
            <a:ext cx="3281104" cy="33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40110" y="1524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327990" y="1905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22302" y="598689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1269598" y="60198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0640" y="180646"/>
            <a:ext cx="3776041" cy="6555641"/>
          </a:xfrm>
          <a:prstGeom prst="rect">
            <a:avLst/>
          </a:prstGeom>
          <a:noFill/>
          <a:ln w="15875">
            <a:solidFill>
              <a:sysClr val="windowText" lastClr="000000">
                <a:lumMod val="95000"/>
                <a:lumOff val="5000"/>
              </a:sys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</a:t>
            </a: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এই তো দ্যাখো ফুলবাগানে গোলাপ ফোটে,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	  ফুটতে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রঙিন কাটা ঘুড়ির পিছে বালক ছোটে,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	  </a:t>
            </a:r>
            <a:r>
              <a:rPr kumimoji="0" lang="en-US" sz="2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ছুটতে</a:t>
            </a: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নীল আকাশের সোনালি চিল মেলছে পাখা, 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মেলতে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জোনাক পোকা আলোর খেলা খেলছে রোজই,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খেলতে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মধ্য দিনে নরম ছায়ায় ডাকছে ঘুঘু,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ডাকতে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বালির ওপর কত্ত কিছু আঁকছে শিশু,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আঁকতে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কাজল বিলে পানকৌড়ি নাইছে সুখে,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নাইতে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গহিন গাঙে সুজন মাঝি বাইছে নাও,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বাইতে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নরম রোদে শ্যামা পাখি নাচ জুড়েছে,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 নাচতে দাও।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শিশু,পাখি,ফুলের কুঁড়ি-সবাইকে আজ 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                বাঁচতে দাও।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136" y="445574"/>
            <a:ext cx="3184513" cy="1323439"/>
          </a:xfrm>
          <a:prstGeom prst="rect">
            <a:avLst/>
          </a:prstGeom>
          <a:noFill/>
          <a:ln w="15875">
            <a:solidFill>
              <a:sysClr val="windowText" lastClr="000000">
                <a:lumMod val="95000"/>
                <a:lumOff val="5000"/>
              </a:sys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</a:t>
            </a:r>
          </a:p>
          <a:p>
            <a:pPr marL="0" marR="0" lvl="0" indent="0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90" y="432304"/>
            <a:ext cx="3733800" cy="5985597"/>
          </a:xfrm>
          <a:prstGeom prst="rect">
            <a:avLst/>
          </a:prstGeom>
          <a:noFill/>
          <a:ln w="22225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443137" y="3949075"/>
            <a:ext cx="317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শুনো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1129837" y="2146723"/>
            <a:ext cx="1811111" cy="1513130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  <a:ln w="22225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22" name="বাঁচতে_দাও_-_শামসুর_রাহমান(12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588693" y="4973949"/>
            <a:ext cx="981891" cy="719788"/>
          </a:xfrm>
          <a:prstGeom prst="rect">
            <a:avLst/>
          </a:prstGeom>
          <a:solidFill>
            <a:srgbClr val="FFC000"/>
          </a:solidFill>
          <a:ln w="25400">
            <a:solidFill>
              <a:sysClr val="windowText" lastClr="0000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C52D-0CDC-43AC-B505-3AEBB12A61A7}" type="datetime1">
              <a:rPr lang="en-US" smtClean="0"/>
              <a:t>04-Feb-21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A99DC9-8272-41F5-B978-3B769BE61D02}"/>
              </a:ext>
            </a:extLst>
          </p:cNvPr>
          <p:cNvCxnSpPr/>
          <p:nvPr/>
        </p:nvCxnSpPr>
        <p:spPr>
          <a:xfrm flipH="1">
            <a:off x="2570584" y="4472295"/>
            <a:ext cx="370364" cy="379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4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522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-Point Star 5"/>
          <p:cNvSpPr/>
          <p:nvPr/>
        </p:nvSpPr>
        <p:spPr>
          <a:xfrm>
            <a:off x="609601" y="929149"/>
            <a:ext cx="2531806" cy="2286000"/>
          </a:xfrm>
          <a:prstGeom prst="star8">
            <a:avLst/>
          </a:prstGeom>
          <a:solidFill>
            <a:srgbClr val="70AD47">
              <a:lumMod val="20000"/>
              <a:lumOff val="80000"/>
            </a:srgbClr>
          </a:solidFill>
          <a:ln w="22225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সরব </a:t>
            </a:r>
          </a:p>
          <a:p>
            <a:pPr marL="0" marR="0" lvl="0" indent="0" algn="ctr" defTabSz="855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3342" y="5586910"/>
            <a:ext cx="3124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88252" y="6173788"/>
            <a:ext cx="588295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rgbClr val="00B0F0"/>
                </a:solidFill>
              </a:rPr>
              <a:pPr/>
              <a:t>9</a:t>
            </a:fld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1130710" cy="365125"/>
          </a:xfrm>
        </p:spPr>
        <p:txBody>
          <a:bodyPr/>
          <a:lstStyle/>
          <a:p>
            <a:fld id="{7721B7D2-6CE2-4E9E-9C70-38AE4B7E9B1A}" type="datetime1">
              <a:rPr lang="en-US" sz="1800" smtClean="0">
                <a:solidFill>
                  <a:prstClr val="black">
                    <a:tint val="75000"/>
                  </a:prstClr>
                </a:solidFill>
              </a:rPr>
              <a:t>04-Feb-21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F1EB9-4211-4588-9852-D1B7CFB1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98" y="1202787"/>
            <a:ext cx="6919754" cy="365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0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733</Words>
  <Application>Microsoft Office PowerPoint</Application>
  <PresentationFormat>Widescreen</PresentationFormat>
  <Paragraphs>182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Algerian</vt:lpstr>
      <vt:lpstr>Arial</vt:lpstr>
      <vt:lpstr>Arial Rounded MT Bold</vt:lpstr>
      <vt:lpstr>Baskerville Old Face</vt:lpstr>
      <vt:lpstr>Calibri</vt:lpstr>
      <vt:lpstr>Calibri Light</vt:lpstr>
      <vt:lpstr>Comic Sans MS</vt:lpstr>
      <vt:lpstr>Franklin Gothic Book</vt:lpstr>
      <vt:lpstr>NikoshBAN</vt:lpstr>
      <vt:lpstr>Segoe Print</vt:lpstr>
      <vt:lpstr>Times New Roman</vt:lpstr>
      <vt:lpstr>Toha Borno Unicode</vt:lpstr>
      <vt:lpstr>Wingdings</vt:lpstr>
      <vt:lpstr>Office Theme</vt:lpstr>
      <vt:lpstr>1_Office Theme</vt:lpstr>
      <vt:lpstr>2_Office Theme</vt:lpstr>
      <vt:lpstr>3_Office Theme</vt:lpstr>
      <vt:lpstr>4_Office Theme</vt:lpstr>
      <vt:lpstr>22_Office Theme</vt:lpstr>
      <vt:lpstr>Nature Illustration 16x9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ARTS OF TECHNOLOGY</dc:creator>
  <cp:lastModifiedBy>ARTS OF TECHNOLOGY</cp:lastModifiedBy>
  <cp:revision>234</cp:revision>
  <dcterms:created xsi:type="dcterms:W3CDTF">2021-01-22T14:07:56Z</dcterms:created>
  <dcterms:modified xsi:type="dcterms:W3CDTF">2021-02-04T04:01:42Z</dcterms:modified>
</cp:coreProperties>
</file>