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kv" ContentType="video/unknown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86" r:id="rId4"/>
    <p:sldId id="270" r:id="rId5"/>
    <p:sldId id="257" r:id="rId6"/>
    <p:sldId id="265" r:id="rId7"/>
    <p:sldId id="258" r:id="rId8"/>
    <p:sldId id="269" r:id="rId9"/>
    <p:sldId id="259" r:id="rId10"/>
    <p:sldId id="260" r:id="rId11"/>
    <p:sldId id="268" r:id="rId12"/>
    <p:sldId id="266" r:id="rId13"/>
    <p:sldId id="261" r:id="rId14"/>
    <p:sldId id="262" r:id="rId15"/>
    <p:sldId id="264" r:id="rId16"/>
    <p:sldId id="267" r:id="rId17"/>
    <p:sldId id="2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C28FD-85FC-4679-8016-A08E98DE9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AC348-85FC-4235-9FBD-61265F0D6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AB3B5-B790-4BFD-84F5-DD52CBA55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6172-5A1F-4638-9F44-8AF36760125B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B83A5-F3EF-4AAE-AAC9-3FDE40AB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6A586-AB71-4C04-B941-CA2B0B97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5BFC-EFA8-45B1-A949-8E9E8057E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5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8C06D-6F6D-4362-AB36-37A277C6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14956-1449-450E-8B02-B81D913CF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12600-C584-4A9C-BD54-0F3642FA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6172-5A1F-4638-9F44-8AF36760125B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D5971-3661-448A-A2DD-754F2797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759C0-4080-4BD6-B1D5-3CFEC9841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5BFC-EFA8-45B1-A949-8E9E8057E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7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67A0E-02E6-4408-B1EA-B07BBEB099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A95AC-C2D6-42E8-8C73-CB6439C13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A9AB8-C3BB-4B1A-AAA5-567A1FB4B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6172-5A1F-4638-9F44-8AF36760125B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B7646-0B33-4D3B-90D0-F6A5CE03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D71D2-3725-4B9F-AD15-6DFB0E59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5BFC-EFA8-45B1-A949-8E9E8057E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6595-F0C5-456C-A1A1-E6495F43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479D5-093B-417B-9F63-F717FA35E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70938-2B7C-4DF8-BDB2-A2E57FCE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6172-5A1F-4638-9F44-8AF36760125B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65A92-C78F-4DCD-A525-6A420B0CB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67624-B247-4443-8627-0E4564E1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5BFC-EFA8-45B1-A949-8E9E8057E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3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0A088-A7FD-4B63-AC29-E16A6A468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CB611-5B61-4559-BF7D-DB01D2D05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409F2-8EB1-4A23-B821-CEF9E60B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6172-5A1F-4638-9F44-8AF36760125B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BF95A-E3D8-4983-AB8C-0C36735F7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EE60B-F195-4875-9490-C65D8C4C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5BFC-EFA8-45B1-A949-8E9E8057E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4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969F-7A2D-4E31-8FC1-3CF2432C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BD83-04AF-4707-855B-F02209D11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74A8F-0086-4FE4-8583-1BB8B3F90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40DF7-60AA-43B1-B8CC-4D4172787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6172-5A1F-4638-9F44-8AF36760125B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927AF-D47E-4C78-8B9A-DCD8E956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3F2E9-C971-4F06-BDB2-4EE258137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5BFC-EFA8-45B1-A949-8E9E8057E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8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51762-9B40-44FD-8373-FF44998B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E7413-84A5-4448-B272-07A434896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DD25C-207C-4D4D-8469-BB415F1B6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B37E53-678C-478D-BDBE-F6AE2A638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4EC68-D952-45C2-9ECE-1C985A634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A1DA14-48C3-452A-9DBB-7C1D1752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6172-5A1F-4638-9F44-8AF36760125B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F7015D-2599-4AFC-A42F-DC3E07591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40F5CC-E3FA-443F-A1EE-6CE8A858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5BFC-EFA8-45B1-A949-8E9E8057E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4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E3D05-CD94-4BF3-9220-1CE15F63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5C673-B332-4FBD-8144-27A0869C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6172-5A1F-4638-9F44-8AF36760125B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F28F6-210B-4661-A188-BD23FFF7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831A4-C33D-4701-BE74-4797226E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5BFC-EFA8-45B1-A949-8E9E8057E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3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BA92CE-60F2-4ACA-BA71-D3DE67F64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6172-5A1F-4638-9F44-8AF36760125B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6C867-A6F5-4BA1-A154-B451CCA9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4071F-4ACD-4D52-AE0B-D69D44DC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5BFC-EFA8-45B1-A949-8E9E8057E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1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7FD8D-7E48-45CB-84D3-C6D32D27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F4B8C-5921-4023-B1B3-5C848D52D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793D-3806-469B-8E98-8A81D5A23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C0828-CE41-4AB0-99FD-D10A46E79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6172-5A1F-4638-9F44-8AF36760125B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73E5A-DFC0-4C4D-9B85-A27957747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D84F3-9015-4EFB-83DB-F7B69ECA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5BFC-EFA8-45B1-A949-8E9E8057E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2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D4F5-0FB6-4695-B43B-B87C9CE84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97410-399F-4DAB-AC56-A1EFE1BF9D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5C172-B171-4F92-BB78-8256874E4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B1B84-7D62-4236-9B23-CD666199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6172-5A1F-4638-9F44-8AF36760125B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42845-D703-4493-88EB-877B9A5B9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D6E0C-259D-4BDE-A8C4-A78BD85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5BFC-EFA8-45B1-A949-8E9E8057E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8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3BA7B-B6EC-433F-84CA-9BDF3C84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17A2E-E1E8-4794-AE8A-449B99C2C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29F13-9842-4DDE-8024-C518A96C1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6172-5A1F-4638-9F44-8AF36760125B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73BF5-6900-4199-A8F9-58B9A93D5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3E3BD-728F-4B18-9162-D5CE99BE5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B5BFC-EFA8-45B1-A949-8E9E8057EE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3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87B841-8430-4E5B-9091-49AB4E6D0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16" y="1554482"/>
            <a:ext cx="5314790" cy="5085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65643A-862F-4A33-B8F6-BB48A310B862}"/>
              </a:ext>
            </a:extLst>
          </p:cNvPr>
          <p:cNvSpPr txBox="1"/>
          <p:nvPr/>
        </p:nvSpPr>
        <p:spPr>
          <a:xfrm>
            <a:off x="2377440" y="323556"/>
            <a:ext cx="6597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Welcome everybody</a:t>
            </a:r>
          </a:p>
        </p:txBody>
      </p:sp>
    </p:spTree>
    <p:extLst>
      <p:ext uri="{BB962C8B-B14F-4D97-AF65-F5344CB8AC3E}">
        <p14:creationId xmlns:p14="http://schemas.microsoft.com/office/powerpoint/2010/main" val="45890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3B0EA-9C5E-4CAF-AF13-7ECEBAE69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13" y="262489"/>
            <a:ext cx="10821218" cy="602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0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D6EB97-AD63-4F01-9D8C-3285538B4224}"/>
              </a:ext>
            </a:extLst>
          </p:cNvPr>
          <p:cNvSpPr txBox="1"/>
          <p:nvPr/>
        </p:nvSpPr>
        <p:spPr>
          <a:xfrm>
            <a:off x="1955409" y="295422"/>
            <a:ext cx="528945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Write ‘True’ for correct statement and ‘false’ for incorrect statement.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3B394B-51E2-44E6-A173-FD6D95705076}"/>
              </a:ext>
            </a:extLst>
          </p:cNvPr>
          <p:cNvSpPr txBox="1"/>
          <p:nvPr/>
        </p:nvSpPr>
        <p:spPr>
          <a:xfrm>
            <a:off x="1125415" y="1519311"/>
            <a:ext cx="7877907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4000" b="1" dirty="0" err="1"/>
              <a:t>Sima</a:t>
            </a:r>
            <a:r>
              <a:rPr lang="en-US" sz="4000" b="1" dirty="0"/>
              <a:t> lives in Sylhet.</a:t>
            </a:r>
          </a:p>
          <a:p>
            <a:pPr marL="342900" indent="-342900">
              <a:buAutoNum type="alphaLcPeriod"/>
            </a:pPr>
            <a:r>
              <a:rPr lang="en-US" sz="4000" b="1" dirty="0"/>
              <a:t> </a:t>
            </a:r>
            <a:r>
              <a:rPr lang="en-US" sz="4000" b="1" dirty="0" err="1"/>
              <a:t>Jesicca</a:t>
            </a:r>
            <a:r>
              <a:rPr lang="en-US" sz="4000" b="1" dirty="0"/>
              <a:t> hails from the united Kingdom.</a:t>
            </a:r>
          </a:p>
          <a:p>
            <a:pPr marL="342900" indent="-342900">
              <a:buAutoNum type="alphaLcPeriod"/>
            </a:pPr>
            <a:r>
              <a:rPr lang="en-US" sz="4000" b="1" dirty="0"/>
              <a:t> </a:t>
            </a:r>
            <a:r>
              <a:rPr lang="en-US" sz="4000" b="1" dirty="0" err="1"/>
              <a:t>Sima</a:t>
            </a:r>
            <a:r>
              <a:rPr lang="en-US" sz="4000" b="1" dirty="0"/>
              <a:t> is pleased to meet Jessica.</a:t>
            </a:r>
          </a:p>
          <a:p>
            <a:pPr marL="342900" indent="-342900">
              <a:buAutoNum type="alphaLcPeriod"/>
            </a:pPr>
            <a:r>
              <a:rPr lang="en-US" sz="4000" b="1" dirty="0"/>
              <a:t> Jessica is with her mother.</a:t>
            </a:r>
          </a:p>
          <a:p>
            <a:pPr marL="342900" indent="-342900">
              <a:buAutoNum type="alphaLcPeriod"/>
            </a:pPr>
            <a:r>
              <a:rPr lang="en-US" sz="4000" b="1" dirty="0"/>
              <a:t> Jessica started the conversation.</a:t>
            </a:r>
          </a:p>
          <a:p>
            <a:pPr marL="342900" indent="-342900">
              <a:buAutoNum type="alphaLcPeriod"/>
            </a:pPr>
            <a:r>
              <a:rPr lang="en-US" sz="4000" b="1" dirty="0"/>
              <a:t> </a:t>
            </a:r>
            <a:r>
              <a:rPr lang="en-US" sz="4000" b="1" dirty="0" err="1"/>
              <a:t>Sima</a:t>
            </a:r>
            <a:r>
              <a:rPr lang="en-US" sz="4000" b="1" dirty="0"/>
              <a:t> is </a:t>
            </a:r>
            <a:r>
              <a:rPr lang="en-US" sz="4000" b="1" dirty="0" err="1"/>
              <a:t>Bangladesi</a:t>
            </a:r>
            <a:r>
              <a:rPr lang="en-US" sz="4000" b="1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6EB24-7BB1-4F35-BCBA-737C9A675D90}"/>
              </a:ext>
            </a:extLst>
          </p:cNvPr>
          <p:cNvSpPr txBox="1"/>
          <p:nvPr/>
        </p:nvSpPr>
        <p:spPr>
          <a:xfrm>
            <a:off x="9308123" y="1827087"/>
            <a:ext cx="1758462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4000" dirty="0">
                <a:solidFill>
                  <a:srgbClr val="C00000"/>
                </a:solidFill>
              </a:rPr>
              <a:t>True</a:t>
            </a:r>
          </a:p>
          <a:p>
            <a:pPr marL="342900" indent="-342900">
              <a:buAutoNum type="alphaLcPeriod"/>
            </a:pPr>
            <a:r>
              <a:rPr lang="en-US" sz="4000" dirty="0">
                <a:solidFill>
                  <a:srgbClr val="C00000"/>
                </a:solidFill>
              </a:rPr>
              <a:t> true</a:t>
            </a:r>
          </a:p>
          <a:p>
            <a:pPr marL="342900" indent="-342900">
              <a:buAutoNum type="alphaLcPeriod"/>
            </a:pPr>
            <a:r>
              <a:rPr lang="en-US" sz="4000" dirty="0">
                <a:solidFill>
                  <a:srgbClr val="C00000"/>
                </a:solidFill>
              </a:rPr>
              <a:t> true</a:t>
            </a:r>
          </a:p>
          <a:p>
            <a:pPr marL="342900" indent="-342900">
              <a:buAutoNum type="alphaLcPeriod"/>
            </a:pPr>
            <a:r>
              <a:rPr lang="en-US" sz="4000" dirty="0">
                <a:solidFill>
                  <a:srgbClr val="C00000"/>
                </a:solidFill>
              </a:rPr>
              <a:t> false</a:t>
            </a:r>
          </a:p>
          <a:p>
            <a:pPr marL="342900" indent="-342900">
              <a:buAutoNum type="alphaLcPeriod"/>
            </a:pPr>
            <a:r>
              <a:rPr lang="en-US" sz="4000" dirty="0">
                <a:solidFill>
                  <a:srgbClr val="C00000"/>
                </a:solidFill>
              </a:rPr>
              <a:t> false</a:t>
            </a:r>
          </a:p>
          <a:p>
            <a:pPr marL="342900" indent="-342900">
              <a:buAutoNum type="alphaLcPeriod"/>
            </a:pPr>
            <a:r>
              <a:rPr lang="en-US" sz="4000" dirty="0">
                <a:solidFill>
                  <a:srgbClr val="C00000"/>
                </a:solidFill>
              </a:rPr>
              <a:t> true.</a:t>
            </a:r>
          </a:p>
        </p:txBody>
      </p:sp>
    </p:spTree>
    <p:extLst>
      <p:ext uri="{BB962C8B-B14F-4D97-AF65-F5344CB8AC3E}">
        <p14:creationId xmlns:p14="http://schemas.microsoft.com/office/powerpoint/2010/main" val="87889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33BBE3-BBDF-4456-9BC6-8F4598560FCF}"/>
              </a:ext>
            </a:extLst>
          </p:cNvPr>
          <p:cNvSpPr txBox="1"/>
          <p:nvPr/>
        </p:nvSpPr>
        <p:spPr>
          <a:xfrm>
            <a:off x="465797" y="211016"/>
            <a:ext cx="9986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Match the words of the </a:t>
            </a:r>
            <a:r>
              <a:rPr lang="en-US" sz="2800" dirty="0" err="1"/>
              <a:t>coloumn</a:t>
            </a:r>
            <a:r>
              <a:rPr lang="en-US" sz="2800" dirty="0"/>
              <a:t> A with their meaning in column B 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7866F7A-4B39-48DA-8BC4-48475C749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57199"/>
              </p:ext>
            </p:extLst>
          </p:nvPr>
        </p:nvGraphicFramePr>
        <p:xfrm>
          <a:off x="296985" y="1012872"/>
          <a:ext cx="10113108" cy="5478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4375">
                  <a:extLst>
                    <a:ext uri="{9D8B030D-6E8A-4147-A177-3AD203B41FA5}">
                      <a16:colId xmlns:a16="http://schemas.microsoft.com/office/drawing/2014/main" val="4006216172"/>
                    </a:ext>
                  </a:extLst>
                </a:gridCol>
                <a:gridCol w="6538733">
                  <a:extLst>
                    <a:ext uri="{9D8B030D-6E8A-4147-A177-3AD203B41FA5}">
                      <a16:colId xmlns:a16="http://schemas.microsoft.com/office/drawing/2014/main" val="886889076"/>
                    </a:ext>
                  </a:extLst>
                </a:gridCol>
              </a:tblGrid>
              <a:tr h="54512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               Column A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    Column B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13440"/>
                  </a:ext>
                </a:extLst>
              </a:tr>
              <a:tr h="664698">
                <a:tc>
                  <a:txBody>
                    <a:bodyPr/>
                    <a:lstStyle/>
                    <a:p>
                      <a:r>
                        <a:rPr lang="en-US" sz="3200" dirty="0"/>
                        <a:t>a. introduce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i</a:t>
                      </a:r>
                      <a:r>
                        <a:rPr lang="en-US" sz="2800" dirty="0"/>
                        <a:t>) Name of a country.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91386"/>
                  </a:ext>
                </a:extLst>
              </a:tr>
              <a:tr h="664698">
                <a:tc>
                  <a:txBody>
                    <a:bodyPr/>
                    <a:lstStyle/>
                    <a:p>
                      <a:r>
                        <a:rPr lang="en-US" sz="3200" dirty="0"/>
                        <a:t>b. Myself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ii) Joined together for a common purpose.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174920"/>
                  </a:ext>
                </a:extLst>
              </a:tr>
              <a:tr h="664698">
                <a:tc>
                  <a:txBody>
                    <a:bodyPr/>
                    <a:lstStyle/>
                    <a:p>
                      <a:r>
                        <a:rPr lang="en-US" sz="3200" dirty="0"/>
                        <a:t>c. United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iii) To tell someone name and whereabouts.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39169"/>
                  </a:ext>
                </a:extLst>
              </a:tr>
              <a:tr h="664698">
                <a:tc>
                  <a:txBody>
                    <a:bodyPr/>
                    <a:lstStyle/>
                    <a:p>
                      <a:r>
                        <a:rPr lang="en-US" sz="3200" dirty="0"/>
                        <a:t>d. Journey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iv) Travelling from one place to another.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756663"/>
                  </a:ext>
                </a:extLst>
              </a:tr>
              <a:tr h="664698">
                <a:tc>
                  <a:txBody>
                    <a:bodyPr/>
                    <a:lstStyle/>
                    <a:p>
                      <a:r>
                        <a:rPr lang="en-US" sz="3200" dirty="0"/>
                        <a:t>e. Holiday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v) The speaker himself for herself.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576398"/>
                  </a:ext>
                </a:extLst>
              </a:tr>
              <a:tr h="6646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vi) The person spoken 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591942"/>
                  </a:ext>
                </a:extLst>
              </a:tr>
              <a:tr h="6646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vii) A period of time when people do not work.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74605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CD8F124-B215-4E85-9F4F-706C1F1856C6}"/>
              </a:ext>
            </a:extLst>
          </p:cNvPr>
          <p:cNvCxnSpPr/>
          <p:nvPr/>
        </p:nvCxnSpPr>
        <p:spPr>
          <a:xfrm>
            <a:off x="2489982" y="1842867"/>
            <a:ext cx="1350498" cy="13082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9D902E-A87F-470F-9687-969153A719CA}"/>
              </a:ext>
            </a:extLst>
          </p:cNvPr>
          <p:cNvCxnSpPr>
            <a:cxnSpLocks/>
          </p:cNvCxnSpPr>
          <p:nvPr/>
        </p:nvCxnSpPr>
        <p:spPr>
          <a:xfrm>
            <a:off x="1894449" y="2497015"/>
            <a:ext cx="1946031" cy="19624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E5FD60-51EB-418A-8B35-CE4C6A02EB19}"/>
              </a:ext>
            </a:extLst>
          </p:cNvPr>
          <p:cNvCxnSpPr>
            <a:cxnSpLocks/>
          </p:cNvCxnSpPr>
          <p:nvPr/>
        </p:nvCxnSpPr>
        <p:spPr>
          <a:xfrm flipV="1">
            <a:off x="1894449" y="2497015"/>
            <a:ext cx="1946031" cy="7807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87F0AD-A2C4-4987-812F-EE8E677C86DD}"/>
              </a:ext>
            </a:extLst>
          </p:cNvPr>
          <p:cNvCxnSpPr>
            <a:cxnSpLocks/>
          </p:cNvCxnSpPr>
          <p:nvPr/>
        </p:nvCxnSpPr>
        <p:spPr>
          <a:xfrm>
            <a:off x="2180492" y="3887958"/>
            <a:ext cx="1845212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E5F585-1EE9-44C5-BA83-9D050FD3EF6D}"/>
              </a:ext>
            </a:extLst>
          </p:cNvPr>
          <p:cNvCxnSpPr>
            <a:cxnSpLocks/>
          </p:cNvCxnSpPr>
          <p:nvPr/>
        </p:nvCxnSpPr>
        <p:spPr>
          <a:xfrm>
            <a:off x="2138289" y="4501662"/>
            <a:ext cx="1702191" cy="13695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10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701C50-5BA6-49EA-A2FD-D0BB56D4CCE1}"/>
              </a:ext>
            </a:extLst>
          </p:cNvPr>
          <p:cNvSpPr txBox="1"/>
          <p:nvPr/>
        </p:nvSpPr>
        <p:spPr>
          <a:xfrm>
            <a:off x="2039815" y="450165"/>
            <a:ext cx="607724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Ask and answer the questions.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9CE6E-A624-40FC-8B2F-D5331E3EE0B5}"/>
              </a:ext>
            </a:extLst>
          </p:cNvPr>
          <p:cNvSpPr txBox="1"/>
          <p:nvPr/>
        </p:nvSpPr>
        <p:spPr>
          <a:xfrm>
            <a:off x="1125416" y="1567572"/>
            <a:ext cx="519097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1. Where is Jessica going?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A2C3E-DB64-48EF-98F0-43C37A220B90}"/>
              </a:ext>
            </a:extLst>
          </p:cNvPr>
          <p:cNvSpPr txBox="1"/>
          <p:nvPr/>
        </p:nvSpPr>
        <p:spPr>
          <a:xfrm>
            <a:off x="1125416" y="4036453"/>
            <a:ext cx="57958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2. Why is Jessica going there?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BAF19-72AF-4F09-8F37-F78B5A2988A7}"/>
              </a:ext>
            </a:extLst>
          </p:cNvPr>
          <p:cNvSpPr txBox="1"/>
          <p:nvPr/>
        </p:nvSpPr>
        <p:spPr>
          <a:xfrm>
            <a:off x="2799471" y="2821547"/>
            <a:ext cx="703384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Ans: Jessica is going to Chattogram.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C3E35-498E-4578-857D-0726A8D75C39}"/>
              </a:ext>
            </a:extLst>
          </p:cNvPr>
          <p:cNvSpPr txBox="1"/>
          <p:nvPr/>
        </p:nvSpPr>
        <p:spPr>
          <a:xfrm>
            <a:off x="2754922" y="5028454"/>
            <a:ext cx="668215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Ans: Jessica is going there to spend her holiday with her father.</a:t>
            </a:r>
          </a:p>
        </p:txBody>
      </p:sp>
    </p:spTree>
    <p:extLst>
      <p:ext uri="{BB962C8B-B14F-4D97-AF65-F5344CB8AC3E}">
        <p14:creationId xmlns:p14="http://schemas.microsoft.com/office/powerpoint/2010/main" val="251832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808720-5CB1-455B-9A15-97556DC2873A}"/>
              </a:ext>
            </a:extLst>
          </p:cNvPr>
          <p:cNvSpPr txBox="1"/>
          <p:nvPr/>
        </p:nvSpPr>
        <p:spPr>
          <a:xfrm>
            <a:off x="1280160" y="871805"/>
            <a:ext cx="499403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3. Where is Jessica from?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6D6C4F-FA6D-440B-A3B7-CABBC857067E}"/>
              </a:ext>
            </a:extLst>
          </p:cNvPr>
          <p:cNvSpPr txBox="1"/>
          <p:nvPr/>
        </p:nvSpPr>
        <p:spPr>
          <a:xfrm>
            <a:off x="1280160" y="3429000"/>
            <a:ext cx="46142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4. Is </a:t>
            </a:r>
            <a:r>
              <a:rPr lang="en-US" sz="3600" b="1" dirty="0" err="1"/>
              <a:t>Sima</a:t>
            </a:r>
            <a:r>
              <a:rPr lang="en-US" sz="3600" b="1" dirty="0"/>
              <a:t> from Dhaka?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EBAC0-1B10-4415-A086-227683793FDA}"/>
              </a:ext>
            </a:extLst>
          </p:cNvPr>
          <p:cNvSpPr txBox="1"/>
          <p:nvPr/>
        </p:nvSpPr>
        <p:spPr>
          <a:xfrm>
            <a:off x="2180493" y="2043335"/>
            <a:ext cx="700571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Ans: Jessica is from the united kingdom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D823C7-3E2B-4246-93F0-862E46C33747}"/>
              </a:ext>
            </a:extLst>
          </p:cNvPr>
          <p:cNvSpPr txBox="1"/>
          <p:nvPr/>
        </p:nvSpPr>
        <p:spPr>
          <a:xfrm>
            <a:off x="2180493" y="4600530"/>
            <a:ext cx="530351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Ans: No, </a:t>
            </a:r>
            <a:r>
              <a:rPr lang="en-US" sz="3200" b="1" dirty="0" err="1"/>
              <a:t>Sima</a:t>
            </a:r>
            <a:r>
              <a:rPr lang="en-US" sz="3200" b="1" dirty="0"/>
              <a:t> is from Sylhet.</a:t>
            </a:r>
          </a:p>
        </p:txBody>
      </p:sp>
    </p:spTree>
    <p:extLst>
      <p:ext uri="{BB962C8B-B14F-4D97-AF65-F5344CB8AC3E}">
        <p14:creationId xmlns:p14="http://schemas.microsoft.com/office/powerpoint/2010/main" val="397080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16490B-24DA-4F25-A978-C767CBBB3D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 r="36" b="6098"/>
          <a:stretch/>
        </p:blipFill>
        <p:spPr>
          <a:xfrm>
            <a:off x="835557" y="745588"/>
            <a:ext cx="10517071" cy="422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AF74C7-2C46-4B0A-86C2-A42F23ED9CA8}"/>
              </a:ext>
            </a:extLst>
          </p:cNvPr>
          <p:cNvSpPr txBox="1"/>
          <p:nvPr/>
        </p:nvSpPr>
        <p:spPr>
          <a:xfrm>
            <a:off x="4107767" y="520505"/>
            <a:ext cx="2743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Home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7F8F90-0457-4012-AE3C-AA006F7631CA}"/>
              </a:ext>
            </a:extLst>
          </p:cNvPr>
          <p:cNvSpPr txBox="1"/>
          <p:nvPr/>
        </p:nvSpPr>
        <p:spPr>
          <a:xfrm>
            <a:off x="1831144" y="1448973"/>
            <a:ext cx="811236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Write at least five sentences about your Last holiday by answering the following questions.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C68C1-D36F-419A-898E-1B19E794EBB4}"/>
              </a:ext>
            </a:extLst>
          </p:cNvPr>
          <p:cNvSpPr txBox="1"/>
          <p:nvPr/>
        </p:nvSpPr>
        <p:spPr>
          <a:xfrm>
            <a:off x="1758462" y="3060286"/>
            <a:ext cx="7427741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600" dirty="0"/>
              <a:t>When did you get your holiday?</a:t>
            </a:r>
          </a:p>
          <a:p>
            <a:pPr marL="342900" indent="-342900">
              <a:buAutoNum type="alphaLcPeriod"/>
            </a:pPr>
            <a:r>
              <a:rPr lang="en-US" sz="3600" dirty="0"/>
              <a:t> Where did you go then?</a:t>
            </a:r>
          </a:p>
          <a:p>
            <a:pPr marL="342900" indent="-342900">
              <a:buAutoNum type="alphaLcPeriod"/>
            </a:pPr>
            <a:r>
              <a:rPr lang="en-US" sz="3600" dirty="0"/>
              <a:t> How did you go there?</a:t>
            </a:r>
          </a:p>
          <a:p>
            <a:pPr marL="342900" indent="-342900">
              <a:buAutoNum type="alphaLcPeriod"/>
            </a:pPr>
            <a:r>
              <a:rPr lang="en-US" sz="3600" dirty="0"/>
              <a:t> Whom did you go with?</a:t>
            </a:r>
          </a:p>
          <a:p>
            <a:pPr marL="342900" indent="-342900">
              <a:buAutoNum type="alphaLcPeriod"/>
            </a:pPr>
            <a:r>
              <a:rPr lang="en-US" sz="3600" dirty="0"/>
              <a:t> How did you enjoy your days?</a:t>
            </a:r>
          </a:p>
        </p:txBody>
      </p:sp>
    </p:spTree>
    <p:extLst>
      <p:ext uri="{BB962C8B-B14F-4D97-AF65-F5344CB8AC3E}">
        <p14:creationId xmlns:p14="http://schemas.microsoft.com/office/powerpoint/2010/main" val="298221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6497B8-E577-4F4D-A41B-1D48C4322EAB}"/>
              </a:ext>
            </a:extLst>
          </p:cNvPr>
          <p:cNvSpPr txBox="1"/>
          <p:nvPr/>
        </p:nvSpPr>
        <p:spPr>
          <a:xfrm>
            <a:off x="3179299" y="4346917"/>
            <a:ext cx="50080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Goodbye</a:t>
            </a:r>
          </a:p>
          <a:p>
            <a:pPr algn="ctr"/>
            <a:r>
              <a:rPr lang="en-US" sz="6600" dirty="0"/>
              <a:t>See you again</a:t>
            </a:r>
          </a:p>
        </p:txBody>
      </p:sp>
      <p:pic>
        <p:nvPicPr>
          <p:cNvPr id="3" name="Picture 2" descr="evening.jpg">
            <a:extLst>
              <a:ext uri="{FF2B5EF4-FFF2-40B4-BE49-F238E27FC236}">
                <a16:creationId xmlns:a16="http://schemas.microsoft.com/office/drawing/2014/main" id="{4B5092CE-EAAD-475D-A652-D758D64C7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756" y="201724"/>
            <a:ext cx="5233184" cy="41451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328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4470" y="2906028"/>
            <a:ext cx="489086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        Presented by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Farzana </a:t>
            </a:r>
            <a:r>
              <a:rPr lang="en-US" sz="4000" b="1" dirty="0" err="1">
                <a:solidFill>
                  <a:srgbClr val="FF0000"/>
                </a:solidFill>
              </a:rPr>
              <a:t>chowdhury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Assistant teacher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Norpati</a:t>
            </a:r>
            <a:r>
              <a:rPr lang="en-US" sz="2400" b="1" dirty="0">
                <a:solidFill>
                  <a:srgbClr val="002060"/>
                </a:solidFill>
              </a:rPr>
              <a:t> Government primary school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Laksam,cumilla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E-mail:sorna67m@gmail.com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51318-FB85-4932-91D0-9EBD939DB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353630"/>
            <a:ext cx="2053883" cy="23614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334D69-51FE-488A-A1C5-909E693AD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33" y="440682"/>
            <a:ext cx="2173349" cy="2843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2EEC0-7376-40E0-A579-2A87BB9FD0A4}"/>
              </a:ext>
            </a:extLst>
          </p:cNvPr>
          <p:cNvSpPr txBox="1"/>
          <p:nvPr/>
        </p:nvSpPr>
        <p:spPr>
          <a:xfrm>
            <a:off x="501748" y="3429001"/>
            <a:ext cx="3732627" cy="2834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English</a:t>
            </a:r>
          </a:p>
          <a:p>
            <a:pPr algn="ctr"/>
            <a:r>
              <a:rPr lang="en-US" sz="4400" b="1" dirty="0"/>
              <a:t>class-5</a:t>
            </a:r>
          </a:p>
          <a:p>
            <a:pPr algn="ctr"/>
            <a:r>
              <a:rPr lang="en-US" sz="4400" b="1" dirty="0"/>
              <a:t>Unit-1-( Hello)</a:t>
            </a:r>
          </a:p>
          <a:p>
            <a:pPr algn="ctr"/>
            <a:r>
              <a:rPr lang="en-US" sz="4400" b="1" dirty="0"/>
              <a:t>Lesson-1,2-3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24BDF9F-9069-475D-B0EE-18D193ACD29D}"/>
              </a:ext>
            </a:extLst>
          </p:cNvPr>
          <p:cNvSpPr/>
          <p:nvPr/>
        </p:nvSpPr>
        <p:spPr>
          <a:xfrm>
            <a:off x="5120640" y="1505243"/>
            <a:ext cx="211015" cy="3826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C544E3A-EFB8-4D1A-B044-BE5E5BBCE6C0}"/>
              </a:ext>
            </a:extLst>
          </p:cNvPr>
          <p:cNvSpPr/>
          <p:nvPr/>
        </p:nvSpPr>
        <p:spPr>
          <a:xfrm>
            <a:off x="5617700" y="801859"/>
            <a:ext cx="211015" cy="3826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3831B69-F22A-4E2B-9339-AB9ED5D6B4C0}"/>
              </a:ext>
            </a:extLst>
          </p:cNvPr>
          <p:cNvSpPr/>
          <p:nvPr/>
        </p:nvSpPr>
        <p:spPr>
          <a:xfrm>
            <a:off x="5369170" y="1019683"/>
            <a:ext cx="211015" cy="3826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EF36A2-DE1D-40A4-B44B-2226A7DE9EF4}"/>
              </a:ext>
            </a:extLst>
          </p:cNvPr>
          <p:cNvSpPr txBox="1"/>
          <p:nvPr/>
        </p:nvSpPr>
        <p:spPr>
          <a:xfrm>
            <a:off x="492369" y="549803"/>
            <a:ext cx="400929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Learning outcomes: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F72D91-26E7-491B-8124-DD74B704606D}"/>
              </a:ext>
            </a:extLst>
          </p:cNvPr>
          <p:cNvSpPr txBox="1"/>
          <p:nvPr/>
        </p:nvSpPr>
        <p:spPr>
          <a:xfrm>
            <a:off x="314178" y="1786597"/>
            <a:ext cx="1156364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L</a:t>
            </a:r>
            <a:r>
              <a:rPr lang="en-US" sz="4000" dirty="0"/>
              <a:t>-</a:t>
            </a:r>
            <a:r>
              <a:rPr lang="en-US" sz="4000" dirty="0">
                <a:solidFill>
                  <a:srgbClr val="002060"/>
                </a:solidFill>
              </a:rPr>
              <a:t>3.2.1</a:t>
            </a:r>
            <a:r>
              <a:rPr lang="en-US" sz="4000" dirty="0"/>
              <a:t> understand questions about family and friends of students.</a:t>
            </a:r>
          </a:p>
          <a:p>
            <a:r>
              <a:rPr lang="en-US" sz="6000" b="1" dirty="0">
                <a:solidFill>
                  <a:srgbClr val="FF0000"/>
                </a:solidFill>
              </a:rPr>
              <a:t>S</a:t>
            </a:r>
            <a:r>
              <a:rPr lang="en-US" sz="6000" dirty="0">
                <a:solidFill>
                  <a:srgbClr val="FF0000"/>
                </a:solidFill>
              </a:rPr>
              <a:t>-</a:t>
            </a:r>
            <a:r>
              <a:rPr lang="en-US" sz="4000" dirty="0">
                <a:solidFill>
                  <a:srgbClr val="002060"/>
                </a:solidFill>
              </a:rPr>
              <a:t>2.1.2</a:t>
            </a:r>
            <a:r>
              <a:rPr lang="en-US" sz="4000" dirty="0"/>
              <a:t> make introductions.</a:t>
            </a:r>
          </a:p>
          <a:p>
            <a:r>
              <a:rPr lang="en-US" sz="6000" dirty="0">
                <a:solidFill>
                  <a:srgbClr val="FF0000"/>
                </a:solidFill>
              </a:rPr>
              <a:t>R-</a:t>
            </a:r>
            <a:r>
              <a:rPr lang="en-US" sz="4000" dirty="0">
                <a:solidFill>
                  <a:srgbClr val="002060"/>
                </a:solidFill>
              </a:rPr>
              <a:t>1.5.1</a:t>
            </a:r>
            <a:r>
              <a:rPr lang="en-US" sz="4000" dirty="0"/>
              <a:t> read words, phrases, and </a:t>
            </a:r>
            <a:r>
              <a:rPr lang="en-US" sz="4000" dirty="0" err="1"/>
              <a:t>sentencesin</a:t>
            </a:r>
            <a:r>
              <a:rPr lang="en-US" sz="4000" dirty="0"/>
              <a:t> the text with proper </a:t>
            </a:r>
            <a:r>
              <a:rPr lang="en-US" sz="4000" dirty="0" err="1"/>
              <a:t>pronunciation,stress</a:t>
            </a:r>
            <a:r>
              <a:rPr lang="en-US" sz="4000" dirty="0"/>
              <a:t> and intonation. </a:t>
            </a:r>
          </a:p>
        </p:txBody>
      </p:sp>
    </p:spTree>
    <p:extLst>
      <p:ext uri="{BB962C8B-B14F-4D97-AF65-F5344CB8AC3E}">
        <p14:creationId xmlns:p14="http://schemas.microsoft.com/office/powerpoint/2010/main" val="141730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troduce Yourself - Talk About Yourself - Ask About What Others Like - English Speaking Practice - YouTube">
            <a:hlinkClick r:id="" action="ppaction://media"/>
            <a:extLst>
              <a:ext uri="{FF2B5EF4-FFF2-40B4-BE49-F238E27FC236}">
                <a16:creationId xmlns:a16="http://schemas.microsoft.com/office/drawing/2014/main" id="{2B83EF6E-A557-4E87-A6D4-1DAAEDDB91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1642" y="168764"/>
            <a:ext cx="11891975" cy="668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1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4A49-56F7-43DC-BB4C-46A6B23915FE}"/>
              </a:ext>
            </a:extLst>
          </p:cNvPr>
          <p:cNvSpPr txBox="1"/>
          <p:nvPr/>
        </p:nvSpPr>
        <p:spPr>
          <a:xfrm>
            <a:off x="4220307" y="576775"/>
            <a:ext cx="303862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New words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AE4E9-A85C-4C83-A2D0-DDC63E292167}"/>
              </a:ext>
            </a:extLst>
          </p:cNvPr>
          <p:cNvSpPr txBox="1"/>
          <p:nvPr/>
        </p:nvSpPr>
        <p:spPr>
          <a:xfrm>
            <a:off x="956603" y="2025748"/>
            <a:ext cx="192727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Introduce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EDF115-7C1E-4239-A16E-9FE25D65CCB4}"/>
              </a:ext>
            </a:extLst>
          </p:cNvPr>
          <p:cNvSpPr txBox="1"/>
          <p:nvPr/>
        </p:nvSpPr>
        <p:spPr>
          <a:xfrm>
            <a:off x="956603" y="4247478"/>
            <a:ext cx="154744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Holiday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3E0ED-A143-4E21-B3CB-9BE3C64332EA}"/>
              </a:ext>
            </a:extLst>
          </p:cNvPr>
          <p:cNvSpPr txBox="1"/>
          <p:nvPr/>
        </p:nvSpPr>
        <p:spPr>
          <a:xfrm>
            <a:off x="3643531" y="2133469"/>
            <a:ext cx="392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make known by name.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14DCD-CF55-49EE-8FD0-734D8E630968}"/>
              </a:ext>
            </a:extLst>
          </p:cNvPr>
          <p:cNvSpPr txBox="1"/>
          <p:nvPr/>
        </p:nvSpPr>
        <p:spPr>
          <a:xfrm>
            <a:off x="3538023" y="4462921"/>
            <a:ext cx="4164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time of rest time from work, </a:t>
            </a:r>
            <a:r>
              <a:rPr lang="en-US" sz="2400" dirty="0" err="1"/>
              <a:t>school,etc</a:t>
            </a:r>
            <a:r>
              <a:rPr lang="en-US" sz="24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71D41-84FC-4105-B138-17B25CA661DA}"/>
              </a:ext>
            </a:extLst>
          </p:cNvPr>
          <p:cNvSpPr txBox="1"/>
          <p:nvPr/>
        </p:nvSpPr>
        <p:spPr>
          <a:xfrm>
            <a:off x="956604" y="2869809"/>
            <a:ext cx="192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95659D-F86C-4126-9AD5-C3021E4EF102}"/>
              </a:ext>
            </a:extLst>
          </p:cNvPr>
          <p:cNvSpPr txBox="1"/>
          <p:nvPr/>
        </p:nvSpPr>
        <p:spPr>
          <a:xfrm>
            <a:off x="956603" y="5050302"/>
            <a:ext cx="222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অবকাশ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E8211D-3DCA-471E-8F07-23B8E3F69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22" y="1407772"/>
            <a:ext cx="2511524" cy="1671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E21E0A-9F0B-417A-A908-9360B1537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872" y="3957364"/>
            <a:ext cx="2511525" cy="14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787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8D1B3-23A6-4605-B6A4-C45478560A8D}"/>
              </a:ext>
            </a:extLst>
          </p:cNvPr>
          <p:cNvSpPr txBox="1"/>
          <p:nvPr/>
        </p:nvSpPr>
        <p:spPr>
          <a:xfrm>
            <a:off x="1097280" y="1153551"/>
            <a:ext cx="1842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United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1CE764-A99A-4FD4-9470-5F18FEDF8E9B}"/>
              </a:ext>
            </a:extLst>
          </p:cNvPr>
          <p:cNvSpPr txBox="1"/>
          <p:nvPr/>
        </p:nvSpPr>
        <p:spPr>
          <a:xfrm>
            <a:off x="1097280" y="3699803"/>
            <a:ext cx="2152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kingdom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AB777-7C89-4AC2-B515-E8012B582BA6}"/>
              </a:ext>
            </a:extLst>
          </p:cNvPr>
          <p:cNvSpPr txBox="1"/>
          <p:nvPr/>
        </p:nvSpPr>
        <p:spPr>
          <a:xfrm>
            <a:off x="3249637" y="1276661"/>
            <a:ext cx="4979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Joined together as a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8329A-8374-44C1-9D2D-DDAB065E23EA}"/>
              </a:ext>
            </a:extLst>
          </p:cNvPr>
          <p:cNvSpPr txBox="1"/>
          <p:nvPr/>
        </p:nvSpPr>
        <p:spPr>
          <a:xfrm>
            <a:off x="3770142" y="3826412"/>
            <a:ext cx="4220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country ruled by a king or queen.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38B8F9-8476-4CD0-8185-C288BBFE996C}"/>
              </a:ext>
            </a:extLst>
          </p:cNvPr>
          <p:cNvSpPr txBox="1"/>
          <p:nvPr/>
        </p:nvSpPr>
        <p:spPr>
          <a:xfrm>
            <a:off x="1280160" y="2082018"/>
            <a:ext cx="71745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B5E72-7F8B-4C8A-8948-F91F521C75BE}"/>
              </a:ext>
            </a:extLst>
          </p:cNvPr>
          <p:cNvSpPr txBox="1"/>
          <p:nvPr/>
        </p:nvSpPr>
        <p:spPr>
          <a:xfrm>
            <a:off x="1280160" y="4780519"/>
            <a:ext cx="84406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94367B-80B9-4F37-954B-A7803A14D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89" y="1064395"/>
            <a:ext cx="3028950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12C622-6B7F-4AF8-B3B8-3982C8259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90" y="3225199"/>
            <a:ext cx="3028950" cy="1879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679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159542-18F0-4820-9FB2-C75A233299A9}"/>
              </a:ext>
            </a:extLst>
          </p:cNvPr>
          <p:cNvSpPr txBox="1"/>
          <p:nvPr/>
        </p:nvSpPr>
        <p:spPr>
          <a:xfrm>
            <a:off x="1329399" y="665732"/>
            <a:ext cx="165998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Leave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5C7890-CF8C-4268-9470-1F5D32E4F919}"/>
              </a:ext>
            </a:extLst>
          </p:cNvPr>
          <p:cNvSpPr txBox="1"/>
          <p:nvPr/>
        </p:nvSpPr>
        <p:spPr>
          <a:xfrm>
            <a:off x="1083212" y="3558478"/>
            <a:ext cx="187100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Journey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BCBCD-9D74-4E0C-8F84-6144E53FC653}"/>
              </a:ext>
            </a:extLst>
          </p:cNvPr>
          <p:cNvSpPr txBox="1"/>
          <p:nvPr/>
        </p:nvSpPr>
        <p:spPr>
          <a:xfrm>
            <a:off x="3615397" y="665732"/>
            <a:ext cx="3502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go away from somewhere.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314257-6F48-4874-B3EF-83046D1E0AE5}"/>
              </a:ext>
            </a:extLst>
          </p:cNvPr>
          <p:cNvSpPr txBox="1"/>
          <p:nvPr/>
        </p:nvSpPr>
        <p:spPr>
          <a:xfrm>
            <a:off x="3854548" y="3727755"/>
            <a:ext cx="5345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Travelling from one place to another.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6908E-5BE4-48DF-AB8D-E1AFE02FB4F1}"/>
              </a:ext>
            </a:extLst>
          </p:cNvPr>
          <p:cNvSpPr txBox="1"/>
          <p:nvPr/>
        </p:nvSpPr>
        <p:spPr>
          <a:xfrm>
            <a:off x="1350499" y="1786597"/>
            <a:ext cx="133643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ত্যাগ 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85228-F673-4766-9237-213FAC755E3F}"/>
              </a:ext>
            </a:extLst>
          </p:cNvPr>
          <p:cNvSpPr txBox="1"/>
          <p:nvPr/>
        </p:nvSpPr>
        <p:spPr>
          <a:xfrm>
            <a:off x="1561513" y="4762587"/>
            <a:ext cx="91439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ভ্রমন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5ACDBB-0FA6-4FAF-AA3B-204EE7549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271" y="502080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31C1CE-946B-417C-938F-F5B770E2E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271" y="3429000"/>
            <a:ext cx="2718877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795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E5F67A-EA76-4098-B6B6-569DBB05C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19" y="2257826"/>
            <a:ext cx="2797186" cy="1919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2F7AB-4A0F-49E6-BFFE-AE1725CE5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01" y="2275230"/>
            <a:ext cx="2858852" cy="1902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748837-A94C-4766-BB1A-11C5FEE78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57" y="655466"/>
            <a:ext cx="3016080" cy="2007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3E50A8-5F3A-443E-8CFB-7C8441814BB6}"/>
              </a:ext>
            </a:extLst>
          </p:cNvPr>
          <p:cNvSpPr txBox="1"/>
          <p:nvPr/>
        </p:nvSpPr>
        <p:spPr>
          <a:xfrm>
            <a:off x="1922949" y="3105834"/>
            <a:ext cx="120982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Train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E15DE-CC05-42EF-9EBE-A35BED9AE4A2}"/>
              </a:ext>
            </a:extLst>
          </p:cNvPr>
          <p:cNvSpPr txBox="1"/>
          <p:nvPr/>
        </p:nvSpPr>
        <p:spPr>
          <a:xfrm>
            <a:off x="6513342" y="4994031"/>
            <a:ext cx="279718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Railway station</a:t>
            </a:r>
          </a:p>
        </p:txBody>
      </p:sp>
    </p:spTree>
    <p:extLst>
      <p:ext uri="{BB962C8B-B14F-4D97-AF65-F5344CB8AC3E}">
        <p14:creationId xmlns:p14="http://schemas.microsoft.com/office/powerpoint/2010/main" val="249979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BF7A2A-C5C8-4882-8B73-623B1E2E9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2" y="316320"/>
            <a:ext cx="7863840" cy="595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5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427</Words>
  <Application>Microsoft Office PowerPoint</Application>
  <PresentationFormat>Widescreen</PresentationFormat>
  <Paragraphs>82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NorpatiGPS</dc:creator>
  <cp:lastModifiedBy>NorpatiGPS</cp:lastModifiedBy>
  <cp:revision>27</cp:revision>
  <dcterms:created xsi:type="dcterms:W3CDTF">2021-01-31T13:54:34Z</dcterms:created>
  <dcterms:modified xsi:type="dcterms:W3CDTF">2021-02-01T13:19:30Z</dcterms:modified>
</cp:coreProperties>
</file>