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61" r:id="rId4"/>
    <p:sldId id="280" r:id="rId5"/>
    <p:sldId id="263" r:id="rId6"/>
    <p:sldId id="264" r:id="rId7"/>
    <p:sldId id="266" r:id="rId8"/>
    <p:sldId id="267" r:id="rId9"/>
    <p:sldId id="281" r:id="rId10"/>
    <p:sldId id="272" r:id="rId11"/>
    <p:sldId id="274" r:id="rId12"/>
    <p:sldId id="275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1014-00E8-4652-B105-F4249BACBF6F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A1112-22F0-47B3-B5E0-B55325AE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C409-C11C-48E1-9CD2-1198F353DE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A1112-22F0-47B3-B5E0-B55325AE56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3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A1112-22F0-47B3-B5E0-B55325AE56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3A2F-9180-4EBB-A995-3EC26B2F1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3FEDB-F5D4-4E5A-B64B-5B6647BFC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714DE-4A39-412D-A241-56FFB220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1B1A1-843B-469A-A331-E865A10D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1C8C4-3704-4110-91F7-CF9E02D0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FABD-0F0B-4E87-92BA-3BFD1CAB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89105-AA45-42E0-B0AB-6D5AB7082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8272-FF04-494E-9F56-0832AF9F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28EF2-D7FC-4E43-A94B-6467B678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A99BC-969A-4DBD-8DD9-8B13EBB2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2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B9AFB-9E05-4F17-89C6-B052CF513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A9E6F-9083-4C8E-A2DE-041A45A7B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E9698-351B-4079-BCD4-DC932DD3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05B03-0F15-4515-B284-4BAF40D7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2869-D5C6-413A-89E8-81AF59FD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5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E845-9452-4C22-9706-AD52494A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C9DE-1C64-465F-A6B4-5B5F77C23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97C5C-DD52-4308-B386-69029806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0B4C9-BC30-413F-9D8B-C840169E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23D78-157F-4779-8BBF-266C104B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001F-5DDB-4FDD-AC84-85975D23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9BFD4-FC2C-4785-A216-41FA3846C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3108-4870-4EEA-9F3D-54EC04D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9FFB7-A93C-4B57-BA09-2CFD56B2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9090A-A606-4E9A-9A8D-1FC8C435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6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2ECF8-93A5-4603-8FA9-C72AB344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5FA2-AB01-4152-BE0C-EA24DD34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31D2B-7473-4473-959D-8FE7D94D4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04E64-51B7-46B3-80B6-F1B248F8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80B06-7D84-4C65-86D2-360B8B2D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90BDB-347F-4C44-90AC-B57BE1A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DBB2-9CD0-4EF0-8D72-DE77DC58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0411B-A0E0-4129-AB3A-DCBB84B0B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BA22-D776-48AD-8FCB-EC4A99F9D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930094-F63D-4103-A80F-31F09172C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770D7-A81F-4594-8675-2A8323C8C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6004A-F8F0-4B2E-8193-3C7FB8D9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A553B-8137-473D-A334-E60DE9CB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8F25E-72D5-415B-9556-EE41DEC1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0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4E85-4297-4387-A6DB-99F68651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174AE-4FD6-4573-8C65-5948720B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DF3FA-A5FD-4350-98FA-AD31B3AD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2585E-E280-436F-8E2C-19282391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18A2F-EE03-49F3-9A43-5035DC9B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1FE73-AFEC-4FE1-8E3D-0A4E75B2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ABC06-74D6-4CCB-8F4C-3244CC31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416F-A0F4-4AB7-869B-C2E9514A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CAF4B-199C-4740-84BB-DD6458C7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2FB72-D5DC-4724-B6F9-80262014E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10C5-8770-4C3F-B55B-70207799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2C994-BA6A-4538-A66D-E6B857EA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95AAA-9A74-4392-9049-F328890B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40BA-314D-40C2-9E2F-64A0EABC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F13A3-F2BC-41F5-B19E-59D3E3310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387FD-76F4-41AD-9C3F-318A2A99B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F9EA7-B70E-44CB-80FC-EDB7179C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36AA0-228E-4F27-9B44-22655A32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217DA-A4E6-46FA-BA0B-EBC6841D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1A019-7164-4F63-BE8C-F63F0CEBB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810E4-44E4-433A-A5C5-4265FD4DE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6091-8CCA-4EB3-B648-0C73EE225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8C36-721D-4347-A7A9-EF74EFCD4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C5BCF-BBAD-4737-8C78-FA0955894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43600"/>
            <a:ext cx="9144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            </a:t>
            </a:r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শুভেচ্ছা 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14E04-0CD9-4D18-85F0-61F569543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4267200" cy="479053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417403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/>
              <a:t>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অর্জূন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arj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3656962" cy="472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362" y="609600"/>
            <a:ext cx="4572638" cy="44958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90600"/>
            <a:ext cx="4114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/>
              <a:t>     </a:t>
            </a:r>
            <a:r>
              <a:rPr lang="en-US" sz="2400" dirty="0"/>
              <a:t>     </a:t>
            </a:r>
            <a:r>
              <a:rPr lang="bn-BD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665274"/>
            <a:ext cx="80772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অর্জূন ও তেলাকুচা উদ্ভিদের  ব্যবহার গুলো লেখ 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82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</a:rPr>
              <a:t>                 </a:t>
            </a:r>
            <a:r>
              <a:rPr lang="en-US" sz="4000" b="1" dirty="0">
                <a:solidFill>
                  <a:srgbClr val="7030A0"/>
                </a:solidFill>
              </a:rPr>
              <a:t>     </a:t>
            </a:r>
            <a:r>
              <a:rPr lang="bn-BD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91540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সর্দি কাশিতে কোন কোন উদ্ভিদ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হয়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আমাশয় ও বদহজমে কোন  উদ্ভিদ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হয়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0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অর্জূনের ২ টি ব্যবহার বল।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থানকুনির ২ টি ব্যবহার বল।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610600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       </a:t>
            </a:r>
            <a:r>
              <a:rPr lang="en-US" sz="4800" b="1" dirty="0" err="1">
                <a:solidFill>
                  <a:srgbClr val="FF0000"/>
                </a:solidFill>
              </a:rPr>
              <a:t>বাড়ির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কাজ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610600" cy="1938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ঔষধি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গুন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সম্পন্ন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উদ্ভিদের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গুরুত্ব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দিন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দিন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বৃদ্ধি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পাচ্ছে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/>
              </a:rPr>
              <a:t>কেন</a:t>
            </a:r>
            <a:r>
              <a:rPr lang="en-US" sz="4000" b="1" dirty="0">
                <a:solidFill>
                  <a:srgbClr val="002060"/>
                </a:solidFill>
                <a:latin typeface="NikoshBAN"/>
              </a:rPr>
              <a:t>? </a:t>
            </a:r>
            <a:endParaRPr lang="bn-BD" sz="4000" b="1" dirty="0">
              <a:solidFill>
                <a:srgbClr val="002060"/>
              </a:solidFill>
              <a:latin typeface="NikoshBAN"/>
            </a:endParaRPr>
          </a:p>
          <a:p>
            <a:r>
              <a:rPr lang="bn-BD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04800"/>
            <a:ext cx="5486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/>
              <a:t>       </a:t>
            </a:r>
            <a:r>
              <a:rPr lang="bn-BD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97BA6D6-66CA-449F-9814-507EAD0671A9}"/>
              </a:ext>
            </a:extLst>
          </p:cNvPr>
          <p:cNvGrpSpPr/>
          <p:nvPr/>
        </p:nvGrpSpPr>
        <p:grpSpPr>
          <a:xfrm>
            <a:off x="723899" y="1321162"/>
            <a:ext cx="7696202" cy="4215676"/>
            <a:chOff x="990600" y="870348"/>
            <a:chExt cx="7696202" cy="4215676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FDCCDD3D-449C-4C81-A38D-5E291BB8C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1" y="870348"/>
              <a:ext cx="5029200" cy="1219200"/>
            </a:xfrm>
            <a:prstGeom prst="horizontalScroll">
              <a:avLst>
                <a:gd name="adj" fmla="val 125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bn-BD" sz="60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r>
                <a:rPr lang="bn-BD" sz="72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D11CEE3-B783-4817-A11D-8F0EBECAF7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7" t="12282" r="10395" b="30149"/>
            <a:stretch/>
          </p:blipFill>
          <p:spPr>
            <a:xfrm>
              <a:off x="990600" y="2667000"/>
              <a:ext cx="1981201" cy="220980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14E18B2-5202-4516-B45F-CF47899185E3}"/>
                </a:ext>
              </a:extLst>
            </p:cNvPr>
            <p:cNvSpPr/>
            <p:nvPr/>
          </p:nvSpPr>
          <p:spPr>
            <a:xfrm>
              <a:off x="3733801" y="2571572"/>
              <a:ext cx="2800767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মোঃ আব্দুস সাত্তার</a:t>
              </a:r>
              <a:endParaRPr lang="en-US" sz="3600" b="1" dirty="0">
                <a:solidFill>
                  <a:srgbClr val="1C1E21"/>
                </a:solidFill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প্র</a:t>
              </a:r>
              <a:r>
                <a:rPr lang="bn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ধ</a:t>
              </a:r>
              <a:r>
                <a:rPr lang="en-US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া</a:t>
              </a:r>
              <a:r>
                <a:rPr lang="bn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ন</a:t>
              </a:r>
              <a:r>
                <a:rPr lang="en-US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r>
                <a:rPr lang="bn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শ</a:t>
              </a:r>
              <a:r>
                <a:rPr lang="en-US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ি</a:t>
              </a:r>
              <a:r>
                <a:rPr lang="bn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ক</a:t>
              </a:r>
              <a:r>
                <a:rPr lang="en-US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্ষক</a:t>
              </a:r>
              <a:r>
                <a:rPr lang="hi-IN" sz="36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7D5C1F-0AB3-4E4E-80D7-8763B20EA5DA}"/>
                </a:ext>
              </a:extLst>
            </p:cNvPr>
            <p:cNvSpPr/>
            <p:nvPr/>
          </p:nvSpPr>
          <p:spPr>
            <a:xfrm>
              <a:off x="3048002" y="3625960"/>
              <a:ext cx="5638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3200" b="1" dirty="0">
                  <a:solidFill>
                    <a:srgbClr val="1C1E21"/>
                  </a:solidFill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বাউরা আরেফা খাতুন বালিকা উচ্চ বিদ্যালয়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77F4238-483F-4C03-9956-54BCB920D233}"/>
                </a:ext>
              </a:extLst>
            </p:cNvPr>
            <p:cNvSpPr txBox="1"/>
            <p:nvPr/>
          </p:nvSpPr>
          <p:spPr>
            <a:xfrm>
              <a:off x="3108962" y="4100912"/>
              <a:ext cx="4271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পাটগ্রাম, লালমনিরহাট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3FF3AC3-DFB3-4369-8429-E34CACA0A12F}"/>
                </a:ext>
              </a:extLst>
            </p:cNvPr>
            <p:cNvSpPr/>
            <p:nvPr/>
          </p:nvSpPr>
          <p:spPr>
            <a:xfrm>
              <a:off x="3108962" y="4501249"/>
              <a:ext cx="357020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3200" b="1" dirty="0"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মোবাইল- </a:t>
              </a:r>
              <a:r>
                <a:rPr lang="en-US" sz="3200" b="1" dirty="0"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01715275112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01425"/>
            <a:ext cx="8763000" cy="58169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শ্রেনিঃনবম</a:t>
            </a:r>
          </a:p>
          <a:p>
            <a:r>
              <a:rPr lang="bn-B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বিষয়ঃকৃষি শিক্ষা</a:t>
            </a:r>
          </a:p>
          <a:p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পাঠঃঔষধি উদ্ভিদ ও এর ব্যবহার</a:t>
            </a:r>
          </a:p>
          <a:p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অধ্যায়ঃচতুর্থ</a:t>
            </a:r>
          </a:p>
          <a:p>
            <a:r>
              <a:rPr lang="bn-BD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পরিচ্ছদঃঅষ্টম</a:t>
            </a:r>
          </a:p>
          <a:p>
            <a:r>
              <a:rPr lang="bn-BD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708642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/>
          </a:p>
          <a:p>
            <a:r>
              <a:rPr lang="bn-BD" sz="6000" dirty="0"/>
              <a:t>        </a:t>
            </a:r>
          </a:p>
          <a:p>
            <a:endParaRPr lang="bn-BD" sz="6000" dirty="0"/>
          </a:p>
          <a:p>
            <a:r>
              <a:rPr lang="bn-BD" sz="6000" dirty="0"/>
              <a:t>      </a:t>
            </a:r>
          </a:p>
          <a:p>
            <a:endParaRPr lang="bn-BD" sz="6000" dirty="0"/>
          </a:p>
          <a:p>
            <a:endParaRPr lang="bn-BD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48270"/>
            <a:ext cx="8763000" cy="92333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            </a:t>
            </a:r>
            <a:r>
              <a:rPr lang="bn-BD" sz="5400" dirty="0">
                <a:solidFill>
                  <a:srgbClr val="FF0000"/>
                </a:solidFill>
              </a:rPr>
              <a:t>   </a:t>
            </a:r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dirty="0"/>
              <a:t>                         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84995"/>
            <a:ext cx="9144000" cy="56938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--------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ঔষধি উদ্ভিদ সনাক্ত করতে পারবে।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বিভিন্ন প্রকার ঔষধি উদ্ভিদের ব্যবহার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উল্লেখ করতে পারবে।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ঔষধি গূন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সম্প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ন্ন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বিভিন্ন উদ্ভিদের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প্রয়োজনীয়তা ব্যাখ্যা করতে পারবে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95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4038600" cy="28956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3" name="Picture 2" descr="Bhringaraja Indian Medicinal pl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609600"/>
            <a:ext cx="4123756" cy="297179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 descr="Tandal-Drymaria-cordata-II-300x22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886200"/>
            <a:ext cx="4114800" cy="281940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          </a:t>
            </a:r>
            <a:r>
              <a:rPr lang="en-US" dirty="0"/>
              <a:t>          </a:t>
            </a:r>
            <a:r>
              <a:rPr lang="bn-BD" dirty="0"/>
              <a:t> </a:t>
            </a:r>
            <a:r>
              <a:rPr lang="bn-BD" sz="36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</a:t>
            </a:r>
            <a:endParaRPr lang="en-US" sz="3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6383000" y="2971800"/>
            <a:ext cx="8534400" cy="624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e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810000"/>
            <a:ext cx="4191000" cy="28194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4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          </a:t>
            </a:r>
            <a:r>
              <a:rPr lang="bn-BD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ঔষধি উদ্ভিদ ও এর ব্যবহার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ndal-Drymaria-cordata-II-300x2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31750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-381000" y="56388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  </a:t>
            </a:r>
            <a:r>
              <a:rPr lang="bn-BD" sz="4400" dirty="0">
                <a:solidFill>
                  <a:srgbClr val="FF0000"/>
                </a:solidFill>
              </a:rPr>
              <a:t> </a:t>
            </a:r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থানকুনি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73051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ব্যবহার</a:t>
            </a:r>
            <a:endParaRPr lang="en-US" sz="4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524000"/>
            <a:ext cx="5791200" cy="39395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ছেলে মেয়েদের পেটের অসুখে ব্যবহার করা হয়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বদহজম ও আমাশয় রোগে ব্যবহার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 হয়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আয়ু বর্ধক ,স্মৃতিবর্ধক ও চর্ম রোগনাশক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74650" y="562045"/>
            <a:ext cx="309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955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33399"/>
            <a:ext cx="3428362" cy="4623137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  <p:sp>
        <p:nvSpPr>
          <p:cNvPr id="8" name="TextBox 7"/>
          <p:cNvSpPr txBox="1"/>
          <p:nvPr/>
        </p:nvSpPr>
        <p:spPr>
          <a:xfrm>
            <a:off x="381000" y="515653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তুলশী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362" y="457199"/>
            <a:ext cx="5029838" cy="4825663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ploclisiaglauce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91697"/>
            <a:ext cx="3886200" cy="46209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5230" y="5112602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/>
              <a:t>  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তেলাকুচা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570" y="491697"/>
            <a:ext cx="4592320" cy="46106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7009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211</Words>
  <Application>Microsoft Office PowerPoint</Application>
  <PresentationFormat>On-screen Show (4:3)</PresentationFormat>
  <Paragraphs>54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User</cp:lastModifiedBy>
  <cp:revision>154</cp:revision>
  <dcterms:created xsi:type="dcterms:W3CDTF">2006-08-16T00:00:00Z</dcterms:created>
  <dcterms:modified xsi:type="dcterms:W3CDTF">2021-02-04T17:18:31Z</dcterms:modified>
</cp:coreProperties>
</file>