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B0B7E-2349-4AAB-B33C-9C62847C0535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45A1B-4BB1-4FD0-9DF7-89B6783F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6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45A1B-4BB1-4FD0-9DF7-89B6783F6F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5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45A1B-4BB1-4FD0-9DF7-89B6783F6F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0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295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সুপ্রিয়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শিক্ষার্থী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আজকের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পাঠে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সবাইকে</a:t>
            </a:r>
            <a:endParaRPr lang="en-US" sz="48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072883" y="2126397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solidFill>
                  <a:schemeClr val="tx2">
                    <a:lumMod val="50000"/>
                  </a:schemeClr>
                </a:solidFill>
              </a:rPr>
              <a:t>স্বাগতম</a:t>
            </a:r>
            <a:r>
              <a:rPr lang="en-US" dirty="0"/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52800"/>
            <a:ext cx="6221966" cy="3160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2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49"/>
            <a:ext cx="9067800" cy="678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685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বাড়ির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কাজ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1332131"/>
                <a:ext cx="4876800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0">
                            <a:latin typeface="Cambria Math" panose="02040503050406030204" pitchFamily="18" charset="0"/>
                          </a:rPr>
                          <m:t>𝐱</m:t>
                        </m:r>
                      </m:den>
                    </m:f>
                    <m:r>
                      <a:rPr lang="en-US" sz="3200" b="1" i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b="1" dirty="0"/>
                  <a:t>হলে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332131"/>
                <a:ext cx="4876800" cy="801310"/>
              </a:xfrm>
              <a:prstGeom prst="rect">
                <a:avLst/>
              </a:prstGeom>
              <a:blipFill rotWithShape="0">
                <a:blip r:embed="rId3"/>
                <a:stretch>
                  <a:fillRect b="-21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66800" y="2333496"/>
                <a:ext cx="5486400" cy="80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/>
                  <a:t> </a:t>
                </a:r>
                <a:r>
                  <a:rPr lang="en-US" sz="3200" b="1" dirty="0"/>
                  <a:t>এর </a:t>
                </a:r>
                <a:r>
                  <a:rPr lang="en-US" sz="3200" b="1" dirty="0" err="1"/>
                  <a:t>মান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নির্নয়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কর</a:t>
                </a:r>
                <a:r>
                  <a:rPr lang="en-US" sz="3200" b="1" dirty="0"/>
                  <a:t> </a:t>
                </a:r>
                <a:r>
                  <a:rPr lang="en-US" b="1" dirty="0"/>
                  <a:t>।</a:t>
                </a:r>
                <a:r>
                  <a:rPr lang="en-US" sz="3200" b="1" dirty="0"/>
                  <a:t> 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333496"/>
                <a:ext cx="5486400" cy="803618"/>
              </a:xfrm>
              <a:prstGeom prst="rect">
                <a:avLst/>
              </a:prstGeom>
              <a:blipFill rotWithShape="0">
                <a:blip r:embed="rId4"/>
                <a:stretch>
                  <a:fillRect l="-2778" b="-20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66800" y="3352800"/>
                <a:ext cx="5486400" cy="80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2)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sz="3200" b="1" dirty="0"/>
                  <a:t>এর </a:t>
                </a:r>
                <a:r>
                  <a:rPr lang="en-US" sz="3200" b="1" dirty="0" err="1"/>
                  <a:t>মান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নির্নয়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কর</a:t>
                </a:r>
                <a:r>
                  <a:rPr lang="en-US" sz="3200" b="1" dirty="0"/>
                  <a:t> ।</a:t>
                </a:r>
                <a:r>
                  <a:rPr lang="en-US" sz="4000" b="1" dirty="0"/>
                  <a:t> 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52800"/>
                <a:ext cx="5486400" cy="803618"/>
              </a:xfrm>
              <a:prstGeom prst="rect">
                <a:avLst/>
              </a:prstGeom>
              <a:blipFill rotWithShape="0">
                <a:blip r:embed="rId5"/>
                <a:stretch>
                  <a:fillRect l="-2778" b="-20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79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2133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/>
              <a:t>সবাইকে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আন্তরিক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ধন্যবাদ</a:t>
            </a:r>
            <a:r>
              <a:rPr lang="en-US" sz="4800" b="1" dirty="0" smtClean="0"/>
              <a:t> 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0757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752600"/>
            <a:ext cx="541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উপস্থাপনায়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মু.তাজুল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ইসলাম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সহকারী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শিক্ষক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গণিত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ct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বিলকিস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জাহান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টেকনিক্যাল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স্কুল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অ্যান্ড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বিএম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কলেজ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212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37" y="-152400"/>
            <a:ext cx="9144000" cy="684207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8288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/>
              <a:t>বিষয়</a:t>
            </a:r>
            <a:r>
              <a:rPr lang="en-US" sz="3600" b="1" dirty="0"/>
              <a:t> </a:t>
            </a:r>
            <a:r>
              <a:rPr lang="en-US" sz="3600" b="1" dirty="0" err="1"/>
              <a:t>পরিচিতি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 err="1"/>
              <a:t>অধ্যায়</a:t>
            </a:r>
            <a:r>
              <a:rPr lang="en-US" sz="3600" b="1" dirty="0"/>
              <a:t>- ৩ </a:t>
            </a:r>
          </a:p>
          <a:p>
            <a:pPr algn="ctr"/>
            <a:r>
              <a:rPr lang="en-US" sz="3600" b="1" dirty="0"/>
              <a:t>অনুশীলনী-৩.২</a:t>
            </a:r>
          </a:p>
          <a:p>
            <a:pPr algn="ctr"/>
            <a:r>
              <a:rPr lang="en-US" sz="3600" b="1" dirty="0"/>
              <a:t>সময়-৪০ </a:t>
            </a:r>
            <a:r>
              <a:rPr lang="en-US" sz="3600" b="1" dirty="0" err="1"/>
              <a:t>মিনিট</a:t>
            </a:r>
            <a:endParaRPr lang="en-US" sz="3600" b="1" dirty="0"/>
          </a:p>
          <a:p>
            <a:pPr algn="ctr"/>
            <a:r>
              <a:rPr lang="en-US" sz="3600" b="1" dirty="0" err="1"/>
              <a:t>তারিখ</a:t>
            </a:r>
            <a:r>
              <a:rPr lang="en-US" sz="3600" b="1" dirty="0"/>
              <a:t> -০১/০২/২০২১ </a:t>
            </a:r>
            <a:r>
              <a:rPr lang="en-US" sz="3600" b="1" dirty="0" err="1"/>
              <a:t>ইং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634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118"/>
            <a:ext cx="9144000" cy="682388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arenR"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81200" y="6858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শিখনফলঃ</a:t>
            </a:r>
            <a:r>
              <a:rPr lang="en-US" sz="3200" b="1" dirty="0"/>
              <a:t>-</a:t>
            </a:r>
            <a:r>
              <a:rPr lang="en-US" sz="11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9812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১) </a:t>
            </a:r>
            <a:r>
              <a:rPr lang="en-US" sz="3200" b="1" dirty="0" err="1" smtClean="0"/>
              <a:t>বীজগানিতিক</a:t>
            </a:r>
            <a:r>
              <a:rPr lang="en-US" sz="3200" b="1" dirty="0" smtClean="0"/>
              <a:t> </a:t>
            </a:r>
            <a:r>
              <a:rPr lang="en-US" sz="3200" b="1" dirty="0" err="1"/>
              <a:t>রাশির</a:t>
            </a:r>
            <a:r>
              <a:rPr lang="en-US" sz="3200" b="1" dirty="0"/>
              <a:t> </a:t>
            </a:r>
            <a:r>
              <a:rPr lang="en-US" sz="3200" b="1" dirty="0" err="1"/>
              <a:t>মান</a:t>
            </a:r>
            <a:r>
              <a:rPr lang="en-US" sz="3200" b="1" dirty="0"/>
              <a:t> </a:t>
            </a:r>
            <a:r>
              <a:rPr lang="en-US" sz="3200" b="1" dirty="0" err="1"/>
              <a:t>নির্নয়</a:t>
            </a:r>
            <a:r>
              <a:rPr lang="en-US" sz="3200" b="1" dirty="0"/>
              <a:t> </a:t>
            </a:r>
            <a:r>
              <a:rPr lang="en-US" sz="3200" b="1" dirty="0" err="1"/>
              <a:t>করতে</a:t>
            </a:r>
            <a:r>
              <a:rPr lang="en-US" sz="3200" b="1" dirty="0"/>
              <a:t> </a:t>
            </a:r>
            <a:r>
              <a:rPr lang="en-US" sz="3200" b="1" dirty="0" err="1"/>
              <a:t>পারবে</a:t>
            </a:r>
            <a:r>
              <a:rPr lang="en-US" sz="3200" b="1" dirty="0"/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2737991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২) </a:t>
            </a:r>
            <a:r>
              <a:rPr lang="en-US" sz="3200" b="1" dirty="0" err="1" smtClean="0"/>
              <a:t>বীজগানিতিক</a:t>
            </a:r>
            <a:r>
              <a:rPr lang="en-US" sz="3200" b="1" dirty="0" smtClean="0"/>
              <a:t> </a:t>
            </a:r>
            <a:r>
              <a:rPr lang="en-US" sz="3200" b="1" dirty="0" err="1"/>
              <a:t>রাশি</a:t>
            </a:r>
            <a:r>
              <a:rPr lang="en-US" sz="3200" b="1" dirty="0"/>
              <a:t> </a:t>
            </a:r>
            <a:r>
              <a:rPr lang="en-US" sz="3200" b="1" dirty="0" err="1"/>
              <a:t>সংক্রান্ত</a:t>
            </a:r>
            <a:r>
              <a:rPr lang="en-US" sz="3200" b="1" dirty="0"/>
              <a:t> </a:t>
            </a:r>
            <a:r>
              <a:rPr lang="en-US" sz="3200" b="1" dirty="0" err="1"/>
              <a:t>সমস্যার</a:t>
            </a:r>
            <a:r>
              <a:rPr lang="en-US" sz="3200" b="1" dirty="0"/>
              <a:t> </a:t>
            </a:r>
            <a:r>
              <a:rPr lang="en-US" sz="3200" b="1" dirty="0" err="1"/>
              <a:t>সমাধান</a:t>
            </a:r>
            <a:r>
              <a:rPr lang="en-US" sz="3200" b="1" dirty="0"/>
              <a:t> </a:t>
            </a:r>
            <a:r>
              <a:rPr lang="en-US" sz="3200" b="1" dirty="0" err="1"/>
              <a:t>করতে</a:t>
            </a:r>
            <a:r>
              <a:rPr lang="en-US" sz="3200" b="1" dirty="0"/>
              <a:t> </a:t>
            </a:r>
            <a:r>
              <a:rPr lang="en-US" sz="3200" b="1" dirty="0" err="1" smtClean="0"/>
              <a:t>পারবে</a:t>
            </a:r>
            <a:r>
              <a:rPr lang="en-US" sz="3200" b="1" dirty="0" smtClean="0"/>
              <a:t> ।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430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821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6310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এগুলো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ধরনের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রাশি</a:t>
            </a:r>
            <a:r>
              <a:rPr lang="en-US" sz="3200" b="1" dirty="0" smtClean="0"/>
              <a:t> ?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14500" y="4498278"/>
            <a:ext cx="674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বীজগানিতিক</a:t>
            </a:r>
            <a:r>
              <a:rPr lang="en-US" sz="3200" b="1" dirty="0"/>
              <a:t> </a:t>
            </a:r>
            <a:r>
              <a:rPr lang="en-US" sz="3200" b="1" dirty="0" err="1"/>
              <a:t>রাশি</a:t>
            </a:r>
            <a:r>
              <a:rPr lang="en-US" sz="3200" b="1" dirty="0"/>
              <a:t> ( Algebraic Expression)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1270531"/>
                <a:ext cx="5943600" cy="1101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𝒙𝒚</m:t>
                      </m:r>
                      <m:r>
                        <a:rPr lang="en-US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𝒙𝒚</m:t>
                          </m:r>
                        </m:den>
                      </m:f>
                      <m:r>
                        <a:rPr lang="en-US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  <m:sSup>
                        <m:sSupPr>
                          <m:ctrlP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32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270531"/>
                <a:ext cx="5943600" cy="11019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0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96" y="22746"/>
            <a:ext cx="9125803" cy="683525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2057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/>
              <a:t>পাঠের</a:t>
            </a:r>
            <a:r>
              <a:rPr lang="en-US" sz="4000" b="1" dirty="0"/>
              <a:t> </a:t>
            </a:r>
            <a:r>
              <a:rPr lang="en-US" sz="4000" b="1" dirty="0" err="1"/>
              <a:t>শিরনাম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05172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বীজগানিতিক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রাশির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মান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নির্নয়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1581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845" y="55091"/>
            <a:ext cx="9144000" cy="678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927343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সমস্যাঃ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519091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1081302" y="1972931"/>
            <a:ext cx="7940011" cy="901785"/>
            <a:chOff x="1081302" y="1972931"/>
            <a:chExt cx="7940011" cy="9017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081302" y="1972931"/>
                  <a:ext cx="1823397" cy="9017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en-US" sz="2800" b="1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81302" y="1972931"/>
                  <a:ext cx="1823397" cy="90178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/>
            <p:cNvSpPr txBox="1"/>
            <p:nvPr/>
          </p:nvSpPr>
          <p:spPr>
            <a:xfrm>
              <a:off x="2834610" y="2100657"/>
              <a:ext cx="10741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err="1" smtClean="0"/>
                <a:t>এর</a:t>
              </a:r>
              <a:r>
                <a:rPr lang="en-US" sz="3600" b="1" dirty="0" smtClean="0"/>
                <a:t> </a:t>
              </a:r>
              <a:endParaRPr lang="en-US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228406" y="2112514"/>
                  <a:ext cx="4973187" cy="470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,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28406" y="2112514"/>
                  <a:ext cx="4973187" cy="470000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16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7954513" y="2133554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err="1" smtClean="0"/>
                <a:t>হলে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60060" y="2850050"/>
                <a:ext cx="5791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sz="3600" b="1" dirty="0"/>
                  <a:t>এর</a:t>
                </a:r>
                <a:r>
                  <a:rPr lang="en-US" sz="3600" b="1" dirty="0" smtClean="0"/>
                  <a:t> </a:t>
                </a:r>
                <a:r>
                  <a:rPr lang="en-US" sz="3600" b="1" dirty="0" err="1" smtClean="0"/>
                  <a:t>মান</a:t>
                </a:r>
                <a:r>
                  <a:rPr lang="en-US" sz="3600" b="1" dirty="0" smtClean="0"/>
                  <a:t> </a:t>
                </a:r>
                <a:r>
                  <a:rPr lang="en-US" sz="3600" b="1" dirty="0" err="1" smtClean="0"/>
                  <a:t>নির্নয়</a:t>
                </a:r>
                <a:r>
                  <a:rPr lang="en-US" sz="3600" b="1" dirty="0"/>
                  <a:t> </a:t>
                </a:r>
                <a:r>
                  <a:rPr lang="en-US" sz="3600" b="1" dirty="0" err="1" smtClean="0"/>
                  <a:t>কর</a:t>
                </a:r>
                <a:r>
                  <a:rPr lang="en-US" sz="3600" b="1" dirty="0"/>
                  <a:t> </a:t>
                </a:r>
                <a:r>
                  <a:rPr lang="en-US" sz="2000" b="1" dirty="0"/>
                  <a:t>।</a:t>
                </a:r>
                <a:r>
                  <a:rPr lang="en-US" sz="3600" b="1" dirty="0" smtClean="0"/>
                  <a:t>  </a:t>
                </a:r>
                <a:endParaRPr lang="en-US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060" y="2850050"/>
                <a:ext cx="5791200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1579" t="-11321" b="-38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60060" y="3412510"/>
                <a:ext cx="6477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2400" b="1" dirty="0" smtClean="0"/>
                  <a:t>  </a:t>
                </a:r>
                <a:r>
                  <a:rPr lang="en-US" sz="3600" b="1" dirty="0" err="1" smtClean="0"/>
                  <a:t>এর</a:t>
                </a:r>
                <a:r>
                  <a:rPr lang="en-US" sz="3600" b="1" dirty="0" smtClean="0"/>
                  <a:t> </a:t>
                </a:r>
                <a:r>
                  <a:rPr lang="en-US" sz="3600" b="1" dirty="0" err="1" smtClean="0"/>
                  <a:t>সত্যতা</a:t>
                </a:r>
                <a:r>
                  <a:rPr lang="en-US" sz="3600" b="1" dirty="0" smtClean="0"/>
                  <a:t> </a:t>
                </a:r>
                <a:r>
                  <a:rPr lang="en-US" sz="3600" b="1" dirty="0" err="1" smtClean="0"/>
                  <a:t>যাচাই</a:t>
                </a:r>
                <a:r>
                  <a:rPr lang="en-US" sz="3600" b="1" dirty="0" smtClean="0"/>
                  <a:t> </a:t>
                </a:r>
                <a:r>
                  <a:rPr lang="en-US" sz="3600" b="1" dirty="0" err="1" smtClean="0"/>
                  <a:t>কর</a:t>
                </a:r>
                <a:r>
                  <a:rPr lang="en-US" sz="3600" b="1" dirty="0" smtClean="0"/>
                  <a:t> </a:t>
                </a:r>
                <a:r>
                  <a:rPr lang="en-US" sz="2400" b="1" dirty="0" smtClean="0"/>
                  <a:t>। 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0060" y="3412510"/>
                <a:ext cx="6477000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1411" t="-11321" b="-38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63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8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14400" y="685800"/>
                <a:ext cx="6781800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/>
                  <a:t>1)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6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/>
                  <a:t> </a:t>
                </a:r>
                <a:r>
                  <a:rPr lang="en-US" sz="3600" b="1" dirty="0"/>
                  <a:t>এর </a:t>
                </a:r>
                <a:r>
                  <a:rPr lang="en-US" sz="3600" b="1" dirty="0" err="1"/>
                  <a:t>মান</a:t>
                </a:r>
                <a:r>
                  <a:rPr lang="en-US" sz="3600" b="1" dirty="0"/>
                  <a:t> </a:t>
                </a:r>
                <a:r>
                  <a:rPr lang="en-US" sz="3600" b="1" dirty="0" err="1" smtClean="0"/>
                  <a:t>নির্নয়</a:t>
                </a:r>
                <a:r>
                  <a:rPr lang="en-US" sz="3600" b="1" dirty="0" smtClean="0"/>
                  <a:t> । </a:t>
                </a:r>
                <a:endParaRPr lang="en-US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685800"/>
                <a:ext cx="6781800" cy="892552"/>
              </a:xfrm>
              <a:prstGeom prst="rect">
                <a:avLst/>
              </a:prstGeom>
              <a:blipFill rotWithShape="0">
                <a:blip r:embed="rId2"/>
                <a:stretch>
                  <a:fillRect l="-2695" b="-21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95066" y="1352897"/>
                <a:ext cx="5105400" cy="981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err="1" smtClean="0"/>
                  <a:t>এখানে</a:t>
                </a:r>
                <a:r>
                  <a:rPr lang="en-US" sz="4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40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66" y="1352897"/>
                <a:ext cx="5105400" cy="981487"/>
              </a:xfrm>
              <a:prstGeom prst="rect">
                <a:avLst/>
              </a:prstGeom>
              <a:blipFill rotWithShape="0">
                <a:blip r:embed="rId3"/>
                <a:stretch>
                  <a:fillRect l="-4301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4359" y="2336659"/>
                <a:ext cx="6343934" cy="80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/>
                  <a:t>প্রদত্ত </a:t>
                </a:r>
                <a:r>
                  <a:rPr lang="en-US" sz="3600" b="1" dirty="0" err="1" smtClean="0"/>
                  <a:t>রাশি</a:t>
                </a:r>
                <a:r>
                  <a:rPr lang="en-US" sz="3600" b="1" dirty="0"/>
                  <a:t>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b="1" dirty="0" smtClean="0"/>
                  <a:t>  </a:t>
                </a:r>
                <a:endParaRPr lang="en-US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359" y="2336659"/>
                <a:ext cx="6343934" cy="803618"/>
              </a:xfrm>
              <a:prstGeom prst="rect">
                <a:avLst/>
              </a:prstGeom>
              <a:blipFill rotWithShape="0">
                <a:blip r:embed="rId4"/>
                <a:stretch>
                  <a:fillRect l="-298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7400" y="3054783"/>
                <a:ext cx="55626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 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054783"/>
                <a:ext cx="5562600" cy="101752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46981" y="3996848"/>
                <a:ext cx="5334000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981" y="3996848"/>
                <a:ext cx="5334000" cy="5959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2666" y="4708022"/>
                <a:ext cx="5410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66" y="4708022"/>
                <a:ext cx="5410200" cy="5847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44455" y="5292797"/>
                <a:ext cx="253905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𝟏𝟖</m:t>
                    </m:r>
                  </m:oMath>
                </a14:m>
                <a:r>
                  <a:rPr lang="en-US" sz="3200" b="1" dirty="0" smtClean="0"/>
                  <a:t> (</a:t>
                </a:r>
                <a:r>
                  <a:rPr lang="en-US" sz="3200" b="1" dirty="0" err="1" smtClean="0"/>
                  <a:t>Ans</a:t>
                </a:r>
                <a:r>
                  <a:rPr lang="en-US" sz="3200" b="1" dirty="0" smtClean="0"/>
                  <a:t>)</a:t>
                </a:r>
                <a:endParaRPr lang="en-US" sz="32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455" y="5292797"/>
                <a:ext cx="2539052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90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78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90600" y="914400"/>
                <a:ext cx="6629400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/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</m:oMath>
                </a14:m>
                <a:r>
                  <a:rPr lang="en-US" sz="3200" b="1" dirty="0"/>
                  <a:t>  </a:t>
                </a:r>
                <a:r>
                  <a:rPr lang="en-US" sz="3200" b="1" dirty="0" err="1"/>
                  <a:t>এর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সত্যতা</a:t>
                </a:r>
                <a:r>
                  <a:rPr lang="en-US" sz="3200" b="1" dirty="0"/>
                  <a:t> </a:t>
                </a:r>
                <a:r>
                  <a:rPr lang="en-US" sz="3200" b="1" dirty="0" err="1"/>
                  <a:t>যাচাই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914400"/>
                <a:ext cx="6629400" cy="595932"/>
              </a:xfrm>
              <a:prstGeom prst="rect">
                <a:avLst/>
              </a:prstGeom>
              <a:blipFill rotWithShape="0">
                <a:blip r:embed="rId2"/>
                <a:stretch>
                  <a:fillRect l="-2392" t="-18367" b="-36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1607410"/>
                <a:ext cx="7391400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এখানে</a:t>
                </a:r>
                <a:r>
                  <a:rPr lang="en-US" sz="3200" dirty="0" smtClean="0"/>
                  <a:t> ,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</m:t>
                    </m:r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32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607410"/>
                <a:ext cx="7391400" cy="595932"/>
              </a:xfrm>
              <a:prstGeom prst="rect">
                <a:avLst/>
              </a:prstGeom>
              <a:blipFill rotWithShape="0">
                <a:blip r:embed="rId3"/>
                <a:stretch>
                  <a:fillRect l="-2061" t="-19588" b="-38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0600" y="2339067"/>
                <a:ext cx="4648200" cy="658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L.H.S. 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  <m:sup>
                        <m:r>
                          <a:rPr lang="en-US" sz="36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39067"/>
                <a:ext cx="4648200" cy="658898"/>
              </a:xfrm>
              <a:prstGeom prst="rect">
                <a:avLst/>
              </a:prstGeom>
              <a:blipFill rotWithShape="0">
                <a:blip r:embed="rId4"/>
                <a:stretch>
                  <a:fillRect l="-3412" t="-1852" b="-28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81100" y="2780784"/>
                <a:ext cx="6477000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1100" y="2780784"/>
                <a:ext cx="6477000" cy="6481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28030" y="3277441"/>
                <a:ext cx="7421539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030" y="3277441"/>
                <a:ext cx="7421539" cy="5959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28030" y="3711657"/>
                <a:ext cx="5562600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𝒃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030" y="3711657"/>
                <a:ext cx="5562600" cy="5959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35991" y="4171201"/>
                <a:ext cx="5105400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991" y="4171201"/>
                <a:ext cx="5105400" cy="64819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57400" y="4745851"/>
                <a:ext cx="5562600" cy="645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1" dirty="0" smtClean="0"/>
                  <a:t>3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d>
                          <m:d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</m:d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d>
                          <m:d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  <m:r>
                              <m:rPr>
                                <m:nor/>
                              </m:rPr>
                              <a:rPr lang="en-US" sz="3200" b="1" dirty="0"/>
                              <m:t> </m:t>
                            </m:r>
                          </m:e>
                        </m:d>
                      </m:e>
                    </m:d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4745851"/>
                <a:ext cx="5562600" cy="645818"/>
              </a:xfrm>
              <a:prstGeom prst="rect">
                <a:avLst/>
              </a:prstGeom>
              <a:blipFill rotWithShape="0">
                <a:blip r:embed="rId9"/>
                <a:stretch>
                  <a:fillRect t="-5714" b="-2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524000" y="5228462"/>
                <a:ext cx="4983991" cy="6481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𝒂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p>
                              <m:r>
                                <a:rPr lang="en-US" sz="32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228462"/>
                <a:ext cx="4983991" cy="64819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14651" y="5584265"/>
                <a:ext cx="3124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𝒎𝒏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651" y="5584265"/>
                <a:ext cx="3124200" cy="58477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057400" y="5971759"/>
                <a:ext cx="295673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𝑹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𝑺</m:t>
                      </m:r>
                      <m:r>
                        <a:rPr lang="en-U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d>
                        <m:dPr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𝑺𝒉𝒐𝒘𝒆𝒅</m:t>
                          </m:r>
                        </m:e>
                      </m:d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971759"/>
                <a:ext cx="2956730" cy="584775"/>
              </a:xfrm>
              <a:prstGeom prst="rect">
                <a:avLst/>
              </a:prstGeom>
              <a:blipFill rotWithShape="0">
                <a:blip r:embed="rId12"/>
                <a:stretch>
                  <a:fillRect r="-22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122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170</Words>
  <Application>Microsoft Office PowerPoint</Application>
  <PresentationFormat>On-screen Show (4:3)</PresentationFormat>
  <Paragraphs>51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Tazul Islam</cp:lastModifiedBy>
  <cp:revision>25</cp:revision>
  <dcterms:created xsi:type="dcterms:W3CDTF">2006-08-16T00:00:00Z</dcterms:created>
  <dcterms:modified xsi:type="dcterms:W3CDTF">2021-01-31T19:04:45Z</dcterms:modified>
</cp:coreProperties>
</file>