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5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>
        <p:scale>
          <a:sx n="42" d="100"/>
          <a:sy n="42" d="100"/>
        </p:scale>
        <p:origin x="1026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166A-B0F2-491E-A74B-3A12F6D2ADF8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3CFF-DB64-42FD-A8E1-D9AA3684F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92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166A-B0F2-491E-A74B-3A12F6D2ADF8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3CFF-DB64-42FD-A8E1-D9AA3684F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5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166A-B0F2-491E-A74B-3A12F6D2ADF8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3CFF-DB64-42FD-A8E1-D9AA3684F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85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166A-B0F2-491E-A74B-3A12F6D2ADF8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3CFF-DB64-42FD-A8E1-D9AA3684F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99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166A-B0F2-491E-A74B-3A12F6D2ADF8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3CFF-DB64-42FD-A8E1-D9AA3684F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8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166A-B0F2-491E-A74B-3A12F6D2ADF8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3CFF-DB64-42FD-A8E1-D9AA3684F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28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166A-B0F2-491E-A74B-3A12F6D2ADF8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3CFF-DB64-42FD-A8E1-D9AA3684F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79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166A-B0F2-491E-A74B-3A12F6D2ADF8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3CFF-DB64-42FD-A8E1-D9AA3684F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6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166A-B0F2-491E-A74B-3A12F6D2ADF8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3CFF-DB64-42FD-A8E1-D9AA3684F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16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166A-B0F2-491E-A74B-3A12F6D2ADF8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3CFF-DB64-42FD-A8E1-D9AA3684F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85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166A-B0F2-491E-A74B-3A12F6D2ADF8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3CFF-DB64-42FD-A8E1-D9AA3684F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9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9166A-B0F2-491E-A74B-3A12F6D2ADF8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73CFF-DB64-42FD-A8E1-D9AA3684F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63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3409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20836" y="346362"/>
            <a:ext cx="3269673" cy="7897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782" y="1136072"/>
            <a:ext cx="5728909" cy="40134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6472" y="5339136"/>
            <a:ext cx="11139055" cy="9464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</a:t>
            </a:r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কৃত্রিম উপগ্রহের ব্যবহার ও গুরুত্ব।  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56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3409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89710" y="1330108"/>
            <a:ext cx="10390908" cy="3483646"/>
            <a:chOff x="639738" y="241037"/>
            <a:chExt cx="10785508" cy="464486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38" y="241037"/>
              <a:ext cx="4710184" cy="464486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4274" y="347448"/>
              <a:ext cx="5150972" cy="453845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2635091" y="337813"/>
            <a:ext cx="716601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চিত্রের উপগ্রহ গুলো কোন ধরনের উপগ্রহ।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0682" y="5355357"/>
            <a:ext cx="9254835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চিত্রের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উপগ্রহ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 কে যোগাযোগ ভূ-উপগ্রহ বলা হয়।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8417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13855"/>
            <a:ext cx="12192000" cy="6858000"/>
          </a:xfrm>
          <a:prstGeom prst="bevel">
            <a:avLst>
              <a:gd name="adj" fmla="val 3409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25635" y="304800"/>
            <a:ext cx="3006437" cy="8589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491" y="1676400"/>
            <a:ext cx="5874327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 কৃত্রিম উপগ্রহ কাকে বলে।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618" y="304800"/>
            <a:ext cx="4572000" cy="38858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7418" y="4959927"/>
            <a:ext cx="10778837" cy="134389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পাঠানো যে সব মহাকাশযান পৃথিবীকে কেন্দ্র করে নিদ্দিষ্ট কক্ষপথে ঘোরে তাদের কে কৃত্রিম উপগ্রহ বলা হয়।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10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3409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81" y="1052945"/>
            <a:ext cx="5550519" cy="42123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09" y="1052945"/>
            <a:ext cx="5448201" cy="42123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7163" y="295777"/>
            <a:ext cx="667789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উপগ্রহ গুলো কোন ধরনের উপগ্রহঃ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3617" y="5707299"/>
            <a:ext cx="1040476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১ম টি আবহাওয়া উপগ্রহ এবং ২য় টি পৃথিবী পর্যবেক্ষণ উপগ্রহ।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08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3409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86692" y="1324479"/>
            <a:ext cx="10418616" cy="3787254"/>
            <a:chOff x="762568" y="641444"/>
            <a:chExt cx="11983611" cy="504967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568" y="641444"/>
              <a:ext cx="5832448" cy="504967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7472" y="641444"/>
              <a:ext cx="5768707" cy="5049672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2604654" y="339074"/>
            <a:ext cx="6705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উপগ্রহ গুলো কোন ধরনের উপগ্রহঃ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05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3409"/>
            </a:avLst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77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rect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11236" y="221673"/>
            <a:ext cx="2826328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দলিয় কাজ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491" y="1717964"/>
            <a:ext cx="6594764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 আগাম ঝড় বৃষ্টির খবর পূর্বেই জানতে পারি কেন-ব্যাখ্যা কর।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746" y="353026"/>
            <a:ext cx="4350327" cy="272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3409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709" y="1011381"/>
            <a:ext cx="8977745" cy="4603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6408" y="5780564"/>
            <a:ext cx="7060211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চিত্রের উপগ্রহটি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সামরিক 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 গোয়েন্দা 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উপগ্রহ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321329"/>
            <a:ext cx="615141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চিত্রের উপগ্রহ টি কোন ধরনের উপগ্রহঃ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00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3409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75017" y="346364"/>
            <a:ext cx="2715491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2616" y="2863518"/>
            <a:ext cx="10889675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ক)মহাকাশ কাকে বলে।</a:t>
            </a:r>
          </a:p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খ)বিশ্ব কাপ ফুটবল খেলা আমরা টেলিভিশনে দেখতে পাই কেন-ব্যাখ্যা কর। </a:t>
            </a:r>
          </a:p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জাহাজের যাত্রা পথে হিমবাহ আছে কি-না জানার জন্য “পৃথিবী পর্যবেক্ষণ </a:t>
            </a:r>
          </a:p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কারী উপগ্রহের” ভূমিকা বর্ণনা কর। 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460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3409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16436" y="318655"/>
            <a:ext cx="2784764" cy="7897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2" y="512619"/>
            <a:ext cx="4876801" cy="27732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8363" y="4308764"/>
            <a:ext cx="9933709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কৃত্রিম উপগ্রহ পৃথিবীর চারদিকে ঘুরে কেন-ব্যাখ্যা কর। 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707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3409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7" y="277091"/>
            <a:ext cx="11665528" cy="63038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35927" y="277091"/>
            <a:ext cx="3823855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 কে ধন্যবাদ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20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7102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3409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8" y="214745"/>
            <a:ext cx="11748654" cy="64077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657599" y="214745"/>
            <a:ext cx="6068292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12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228600"/>
            <a:ext cx="6477000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/>
          </a:p>
        </p:txBody>
      </p:sp>
      <p:sp>
        <p:nvSpPr>
          <p:cNvPr id="4" name="Rectangle 3"/>
          <p:cNvSpPr/>
          <p:nvPr/>
        </p:nvSpPr>
        <p:spPr>
          <a:xfrm>
            <a:off x="1752600" y="3733800"/>
            <a:ext cx="4419600" cy="25545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ইসমাইল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আলী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দাসউরা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সহকারি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শিক্ষক </a:t>
            </a:r>
          </a:p>
          <a:p>
            <a:pPr algn="ctr"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01734 34 65 03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2057400"/>
            <a:ext cx="1447800" cy="14477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48400" y="3886200"/>
            <a:ext cx="41148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শ্রেণিঃ ৮ম </a:t>
            </a:r>
          </a:p>
          <a:p>
            <a:pPr algn="ctr"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বিষয়ঃ বিজ্ঞান </a:t>
            </a:r>
          </a:p>
          <a:p>
            <a:pPr algn="ctr"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12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শিক্ষার্থী সংখ্যাঃ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৬০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00" y="1905000"/>
            <a:ext cx="4267200" cy="472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24600" y="1905000"/>
            <a:ext cx="4114800" cy="472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1" t="5279" r="28705" b="22171"/>
          <a:stretch/>
        </p:blipFill>
        <p:spPr>
          <a:xfrm>
            <a:off x="3129296" y="2028825"/>
            <a:ext cx="1645920" cy="201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3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3409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40726" y="277091"/>
            <a:ext cx="5153891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চলো একটি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দেখিঃ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0364" y="2854037"/>
            <a:ext cx="874221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 টিতে আমরা কি দেখলাম শিক্ষার্থী বন্ধুরা।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9146" y="4446004"/>
            <a:ext cx="10224654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টিতে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দেখলাম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 কৃত্রিম উপগ্রহের মাধ্যমে  খবরা খবর আদান প্রদান হয়। 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4502727" y="1149927"/>
          <a:ext cx="2770909" cy="1427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ckager Shell Object" showAsIcon="1" r:id="rId3" imgW="1058760" imgH="437760" progId="Package">
                  <p:embed/>
                </p:oleObj>
              </mc:Choice>
              <mc:Fallback>
                <p:oleObj name="Packager Shell Object" showAsIcon="1" r:id="rId3" imgW="105876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02727" y="1149927"/>
                        <a:ext cx="2770909" cy="14270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7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3409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20836" y="346362"/>
            <a:ext cx="3269673" cy="7897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782" y="1136072"/>
            <a:ext cx="5728909" cy="40134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6472" y="5339136"/>
            <a:ext cx="11139055" cy="9464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</a:t>
            </a:r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কৃত্রিম উপগ্রহের ব্যবহার ও গুরুত্ব।  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15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3409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89762" y="318656"/>
            <a:ext cx="2812475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1272" y="2452253"/>
            <a:ext cx="10598728" cy="24929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---</a:t>
            </a:r>
          </a:p>
          <a:p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কৃত্রিম উপগ্রহকে সঙ্গায়িত করতে পারবে। </a:t>
            </a:r>
          </a:p>
          <a:p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কৃত্রিম 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উপগ্রহের ব্যবহার ব্যাখ্যা করতে পারবে। </a:t>
            </a:r>
          </a:p>
          <a:p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সংবাদ আদান প্রদানে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কৃত্রিম উপগ্রহের 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 বর্ণনা করতে পারবে।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2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3409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32563" y="318655"/>
            <a:ext cx="3726873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পরিকল্পনা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53290" y="1128558"/>
          <a:ext cx="11499273" cy="54590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74698">
                  <a:extLst>
                    <a:ext uri="{9D8B030D-6E8A-4147-A177-3AD203B41FA5}">
                      <a16:colId xmlns:a16="http://schemas.microsoft.com/office/drawing/2014/main" xmlns="" val="1315577623"/>
                    </a:ext>
                  </a:extLst>
                </a:gridCol>
                <a:gridCol w="1826987">
                  <a:extLst>
                    <a:ext uri="{9D8B030D-6E8A-4147-A177-3AD203B41FA5}">
                      <a16:colId xmlns:a16="http://schemas.microsoft.com/office/drawing/2014/main" xmlns="" val="3077048212"/>
                    </a:ext>
                  </a:extLst>
                </a:gridCol>
                <a:gridCol w="4621203">
                  <a:extLst>
                    <a:ext uri="{9D8B030D-6E8A-4147-A177-3AD203B41FA5}">
                      <a16:colId xmlns:a16="http://schemas.microsoft.com/office/drawing/2014/main" xmlns="" val="325731403"/>
                    </a:ext>
                  </a:extLst>
                </a:gridCol>
                <a:gridCol w="1397109">
                  <a:extLst>
                    <a:ext uri="{9D8B030D-6E8A-4147-A177-3AD203B41FA5}">
                      <a16:colId xmlns:a16="http://schemas.microsoft.com/office/drawing/2014/main" xmlns="" val="1316261284"/>
                    </a:ext>
                  </a:extLst>
                </a:gridCol>
                <a:gridCol w="2579276">
                  <a:extLst>
                    <a:ext uri="{9D8B030D-6E8A-4147-A177-3AD203B41FA5}">
                      <a16:colId xmlns:a16="http://schemas.microsoft.com/office/drawing/2014/main" xmlns="" val="130504952"/>
                    </a:ext>
                  </a:extLst>
                </a:gridCol>
              </a:tblGrid>
              <a:tr h="765538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ধাপ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কার্য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উপকরণ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4347320"/>
                  </a:ext>
                </a:extLst>
              </a:tr>
              <a:tr h="594058"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১)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প্রস্ততি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কৌশল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বিনিময়,শ্রেণি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বিন্যাস,রোল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কল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৫মিনিট </a:t>
                      </a:r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বই,মার্কার,ডাস্টার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2972300"/>
                  </a:ext>
                </a:extLst>
              </a:tr>
              <a:tr h="594058"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২)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শিখনফল-১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পূর্বের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ক্লাস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যাচাই,</a:t>
                      </a:r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আলোচনা,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চার্ট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প্রদর্শন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মিনিট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7536834"/>
                  </a:ext>
                </a:extLst>
              </a:tr>
              <a:tr h="701076"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৩)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শিখনফল-২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আলোচনা,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চার্ট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প্রদর্শন,একক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মিনিট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2949876"/>
                  </a:ext>
                </a:extLst>
              </a:tr>
              <a:tr h="701076"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৪)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শিখনফল-৩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আলোচনা,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চার্ট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প্রদর্শন,ভিডিও,দলিয়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১৫মিনিট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033123"/>
                  </a:ext>
                </a:extLst>
              </a:tr>
              <a:tr h="701076"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৫)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মূল্যায়ন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সৃজনশীল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প্রশ্ন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তৈরীর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মাধ্যমে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মিনিট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0935227"/>
                  </a:ext>
                </a:extLst>
              </a:tr>
              <a:tr h="701076"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৬)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বাড়ির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নতুন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প্রশ্ন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তৈরীর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মাধ্যমে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 </a:t>
                      </a:r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মিনিট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6013289"/>
                  </a:ext>
                </a:extLst>
              </a:tr>
              <a:tr h="701076"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৭)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সমাপ্তি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সকলকে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ধন্যবাদ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জানিয়ে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মিনিট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0100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89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3409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08" y="1233054"/>
            <a:ext cx="4282512" cy="363977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098473" y="1233055"/>
            <a:ext cx="6693507" cy="3639779"/>
            <a:chOff x="610666" y="0"/>
            <a:chExt cx="10921692" cy="527113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666" y="0"/>
              <a:ext cx="5251049" cy="527113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9136" y="0"/>
              <a:ext cx="5493222" cy="5271135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216725" y="307216"/>
            <a:ext cx="843741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 গুলোর মাধ্যমে আমরা কি কি করে থাকি।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5836" y="5152340"/>
            <a:ext cx="10215509" cy="131773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গুলোর মাধ্যমে আমরা সংবাদ আদান প্রদান সহ যাবতীয় </a:t>
            </a:r>
          </a:p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কাজ কর্ম করে থাকি।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24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362</Words>
  <Application>Microsoft Office PowerPoint</Application>
  <PresentationFormat>Widescreen</PresentationFormat>
  <Paragraphs>89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ALI</dc:creator>
  <cp:lastModifiedBy>ISMAIL ALI</cp:lastModifiedBy>
  <cp:revision>3</cp:revision>
  <dcterms:created xsi:type="dcterms:W3CDTF">2021-02-05T05:33:28Z</dcterms:created>
  <dcterms:modified xsi:type="dcterms:W3CDTF">2021-02-05T05:38:13Z</dcterms:modified>
</cp:coreProperties>
</file>