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76" r:id="rId6"/>
    <p:sldId id="277" r:id="rId7"/>
    <p:sldId id="278" r:id="rId8"/>
    <p:sldId id="279" r:id="rId9"/>
    <p:sldId id="281" r:id="rId10"/>
    <p:sldId id="271" r:id="rId11"/>
    <p:sldId id="272" r:id="rId12"/>
    <p:sldId id="27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62B1E-71E0-4C4D-83CC-57DB581FA97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30D73-5608-44CA-AE33-4AA0ACA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8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9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1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0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0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99EC6-5EDF-4062-87FC-B08EE2896FB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EB37-CA28-4747-8460-530095B6F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3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0"/>
            <a:ext cx="9144000" cy="5143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6400800" y="57150"/>
            <a:ext cx="2590800" cy="4857750"/>
            <a:chOff x="5943600" y="76200"/>
            <a:chExt cx="2590800" cy="6477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198" y="157163"/>
              <a:ext cx="1741202" cy="121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740633" y="76200"/>
              <a:ext cx="103168" cy="5626035"/>
              <a:chOff x="4953000" y="115108"/>
              <a:chExt cx="114300" cy="4152092"/>
            </a:xfrm>
          </p:grpSpPr>
          <p:sp>
            <p:nvSpPr>
              <p:cNvPr id="8" name="Down Arrow 7"/>
              <p:cNvSpPr/>
              <p:nvPr/>
            </p:nvSpPr>
            <p:spPr>
              <a:xfrm flipH="1" flipV="1">
                <a:off x="4953000" y="115108"/>
                <a:ext cx="114300" cy="1447800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014412" y="1219200"/>
                <a:ext cx="0" cy="3048000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Isosceles Triangle 6"/>
            <p:cNvSpPr/>
            <p:nvPr/>
          </p:nvSpPr>
          <p:spPr>
            <a:xfrm>
              <a:off x="5943600" y="5257800"/>
              <a:ext cx="1709461" cy="1295400"/>
            </a:xfrm>
            <a:prstGeom prst="triangle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75648" y="2808988"/>
            <a:ext cx="3886200" cy="862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শুভেচ্ছা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146" y="2800350"/>
            <a:ext cx="3886200" cy="862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শুভেচ্ছা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lock Arc 11"/>
          <p:cNvSpPr/>
          <p:nvPr/>
        </p:nvSpPr>
        <p:spPr>
          <a:xfrm rot="6274877">
            <a:off x="2838569" y="3099498"/>
            <a:ext cx="970549" cy="533400"/>
          </a:xfrm>
          <a:prstGeom prst="blockArc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rot="6274877">
            <a:off x="2764855" y="3041780"/>
            <a:ext cx="733658" cy="533400"/>
          </a:xfrm>
          <a:prstGeom prst="blockArc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6274877">
            <a:off x="2675731" y="2994027"/>
            <a:ext cx="482459" cy="491729"/>
          </a:xfrm>
          <a:prstGeom prst="blockArc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6274877">
            <a:off x="3056123" y="3156410"/>
            <a:ext cx="970549" cy="533400"/>
          </a:xfrm>
          <a:prstGeom prst="blockArc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 rot="17397269">
            <a:off x="1696999" y="2911373"/>
            <a:ext cx="970549" cy="533400"/>
          </a:xfrm>
          <a:prstGeom prst="blockArc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7397269">
            <a:off x="2024262" y="2908408"/>
            <a:ext cx="733658" cy="533400"/>
          </a:xfrm>
          <a:prstGeom prst="blockArc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7397269">
            <a:off x="2367735" y="2918551"/>
            <a:ext cx="482459" cy="491729"/>
          </a:xfrm>
          <a:prstGeom prst="blockArc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7397269">
            <a:off x="1434030" y="2854223"/>
            <a:ext cx="970549" cy="533400"/>
          </a:xfrm>
          <a:prstGeom prst="blockArc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302276">
            <a:off x="4864722" y="-31804"/>
            <a:ext cx="1239672" cy="1136176"/>
          </a:xfrm>
          <a:custGeom>
            <a:avLst/>
            <a:gdLst>
              <a:gd name="connsiteX0" fmla="*/ 1433015 w 1460311"/>
              <a:gd name="connsiteY0" fmla="*/ 0 h 1869743"/>
              <a:gd name="connsiteX1" fmla="*/ 1446663 w 1460311"/>
              <a:gd name="connsiteY1" fmla="*/ 122830 h 1869743"/>
              <a:gd name="connsiteX2" fmla="*/ 1460311 w 1460311"/>
              <a:gd name="connsiteY2" fmla="*/ 191069 h 1869743"/>
              <a:gd name="connsiteX3" fmla="*/ 1419368 w 1460311"/>
              <a:gd name="connsiteY3" fmla="*/ 423081 h 1869743"/>
              <a:gd name="connsiteX4" fmla="*/ 1378424 w 1460311"/>
              <a:gd name="connsiteY4" fmla="*/ 464024 h 1869743"/>
              <a:gd name="connsiteX5" fmla="*/ 1310185 w 1460311"/>
              <a:gd name="connsiteY5" fmla="*/ 532263 h 1869743"/>
              <a:gd name="connsiteX6" fmla="*/ 1241947 w 1460311"/>
              <a:gd name="connsiteY6" fmla="*/ 586854 h 1869743"/>
              <a:gd name="connsiteX7" fmla="*/ 1187356 w 1460311"/>
              <a:gd name="connsiteY7" fmla="*/ 627797 h 1869743"/>
              <a:gd name="connsiteX8" fmla="*/ 1105469 w 1460311"/>
              <a:gd name="connsiteY8" fmla="*/ 682388 h 1869743"/>
              <a:gd name="connsiteX9" fmla="*/ 1050878 w 1460311"/>
              <a:gd name="connsiteY9" fmla="*/ 723332 h 1869743"/>
              <a:gd name="connsiteX10" fmla="*/ 1023582 w 1460311"/>
              <a:gd name="connsiteY10" fmla="*/ 764275 h 1869743"/>
              <a:gd name="connsiteX11" fmla="*/ 982639 w 1460311"/>
              <a:gd name="connsiteY11" fmla="*/ 805218 h 1869743"/>
              <a:gd name="connsiteX12" fmla="*/ 955344 w 1460311"/>
              <a:gd name="connsiteY12" fmla="*/ 955343 h 1869743"/>
              <a:gd name="connsiteX13" fmla="*/ 941696 w 1460311"/>
              <a:gd name="connsiteY13" fmla="*/ 1023582 h 1869743"/>
              <a:gd name="connsiteX14" fmla="*/ 928048 w 1460311"/>
              <a:gd name="connsiteY14" fmla="*/ 1105469 h 1869743"/>
              <a:gd name="connsiteX15" fmla="*/ 900753 w 1460311"/>
              <a:gd name="connsiteY15" fmla="*/ 1187355 h 1869743"/>
              <a:gd name="connsiteX16" fmla="*/ 873457 w 1460311"/>
              <a:gd name="connsiteY16" fmla="*/ 1296538 h 1869743"/>
              <a:gd name="connsiteX17" fmla="*/ 859809 w 1460311"/>
              <a:gd name="connsiteY17" fmla="*/ 1337481 h 1869743"/>
              <a:gd name="connsiteX18" fmla="*/ 791571 w 1460311"/>
              <a:gd name="connsiteY18" fmla="*/ 1433015 h 1869743"/>
              <a:gd name="connsiteX19" fmla="*/ 750627 w 1460311"/>
              <a:gd name="connsiteY19" fmla="*/ 1446663 h 1869743"/>
              <a:gd name="connsiteX20" fmla="*/ 655093 w 1460311"/>
              <a:gd name="connsiteY20" fmla="*/ 1514902 h 1869743"/>
              <a:gd name="connsiteX21" fmla="*/ 600502 w 1460311"/>
              <a:gd name="connsiteY21" fmla="*/ 1528549 h 1869743"/>
              <a:gd name="connsiteX22" fmla="*/ 354842 w 1460311"/>
              <a:gd name="connsiteY22" fmla="*/ 1555845 h 1869743"/>
              <a:gd name="connsiteX23" fmla="*/ 272956 w 1460311"/>
              <a:gd name="connsiteY23" fmla="*/ 1610436 h 1869743"/>
              <a:gd name="connsiteX24" fmla="*/ 191069 w 1460311"/>
              <a:gd name="connsiteY24" fmla="*/ 1678675 h 1869743"/>
              <a:gd name="connsiteX25" fmla="*/ 136478 w 1460311"/>
              <a:gd name="connsiteY25" fmla="*/ 1760561 h 1869743"/>
              <a:gd name="connsiteX26" fmla="*/ 54591 w 1460311"/>
              <a:gd name="connsiteY26" fmla="*/ 1815152 h 1869743"/>
              <a:gd name="connsiteX27" fmla="*/ 13648 w 1460311"/>
              <a:gd name="connsiteY27" fmla="*/ 1842448 h 1869743"/>
              <a:gd name="connsiteX28" fmla="*/ 0 w 1460311"/>
              <a:gd name="connsiteY28" fmla="*/ 1869743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60311" h="1869743">
                <a:moveTo>
                  <a:pt x="1433015" y="0"/>
                </a:moveTo>
                <a:cubicBezTo>
                  <a:pt x="1437564" y="40943"/>
                  <a:pt x="1440837" y="82049"/>
                  <a:pt x="1446663" y="122830"/>
                </a:cubicBezTo>
                <a:cubicBezTo>
                  <a:pt x="1449944" y="145794"/>
                  <a:pt x="1460311" y="167872"/>
                  <a:pt x="1460311" y="191069"/>
                </a:cubicBezTo>
                <a:cubicBezTo>
                  <a:pt x="1460311" y="202752"/>
                  <a:pt x="1453246" y="389204"/>
                  <a:pt x="1419368" y="423081"/>
                </a:cubicBezTo>
                <a:cubicBezTo>
                  <a:pt x="1405720" y="436729"/>
                  <a:pt x="1390780" y="449197"/>
                  <a:pt x="1378424" y="464024"/>
                </a:cubicBezTo>
                <a:cubicBezTo>
                  <a:pt x="1321557" y="532264"/>
                  <a:pt x="1385251" y="482219"/>
                  <a:pt x="1310185" y="532263"/>
                </a:cubicBezTo>
                <a:cubicBezTo>
                  <a:pt x="1258392" y="609953"/>
                  <a:pt x="1312938" y="546288"/>
                  <a:pt x="1241947" y="586854"/>
                </a:cubicBezTo>
                <a:cubicBezTo>
                  <a:pt x="1222198" y="598139"/>
                  <a:pt x="1205990" y="614753"/>
                  <a:pt x="1187356" y="627797"/>
                </a:cubicBezTo>
                <a:cubicBezTo>
                  <a:pt x="1160481" y="646609"/>
                  <a:pt x="1131713" y="662705"/>
                  <a:pt x="1105469" y="682388"/>
                </a:cubicBezTo>
                <a:cubicBezTo>
                  <a:pt x="1087272" y="696036"/>
                  <a:pt x="1066962" y="707248"/>
                  <a:pt x="1050878" y="723332"/>
                </a:cubicBezTo>
                <a:cubicBezTo>
                  <a:pt x="1039280" y="734930"/>
                  <a:pt x="1034083" y="751674"/>
                  <a:pt x="1023582" y="764275"/>
                </a:cubicBezTo>
                <a:cubicBezTo>
                  <a:pt x="1011226" y="779102"/>
                  <a:pt x="996287" y="791570"/>
                  <a:pt x="982639" y="805218"/>
                </a:cubicBezTo>
                <a:cubicBezTo>
                  <a:pt x="956436" y="910028"/>
                  <a:pt x="979795" y="808637"/>
                  <a:pt x="955344" y="955343"/>
                </a:cubicBezTo>
                <a:cubicBezTo>
                  <a:pt x="951531" y="978224"/>
                  <a:pt x="945846" y="1000759"/>
                  <a:pt x="941696" y="1023582"/>
                </a:cubicBezTo>
                <a:cubicBezTo>
                  <a:pt x="936746" y="1050808"/>
                  <a:pt x="934759" y="1078623"/>
                  <a:pt x="928048" y="1105469"/>
                </a:cubicBezTo>
                <a:cubicBezTo>
                  <a:pt x="921070" y="1133382"/>
                  <a:pt x="907731" y="1159442"/>
                  <a:pt x="900753" y="1187355"/>
                </a:cubicBezTo>
                <a:cubicBezTo>
                  <a:pt x="891654" y="1223749"/>
                  <a:pt x="885320" y="1260949"/>
                  <a:pt x="873457" y="1296538"/>
                </a:cubicBezTo>
                <a:cubicBezTo>
                  <a:pt x="868908" y="1310186"/>
                  <a:pt x="865476" y="1324258"/>
                  <a:pt x="859809" y="1337481"/>
                </a:cubicBezTo>
                <a:cubicBezTo>
                  <a:pt x="842732" y="1377328"/>
                  <a:pt x="829018" y="1408050"/>
                  <a:pt x="791571" y="1433015"/>
                </a:cubicBezTo>
                <a:cubicBezTo>
                  <a:pt x="779601" y="1440995"/>
                  <a:pt x="764275" y="1442114"/>
                  <a:pt x="750627" y="1446663"/>
                </a:cubicBezTo>
                <a:cubicBezTo>
                  <a:pt x="744417" y="1451320"/>
                  <a:pt x="670611" y="1508252"/>
                  <a:pt x="655093" y="1514902"/>
                </a:cubicBezTo>
                <a:cubicBezTo>
                  <a:pt x="637853" y="1522291"/>
                  <a:pt x="618812" y="1524480"/>
                  <a:pt x="600502" y="1528549"/>
                </a:cubicBezTo>
                <a:cubicBezTo>
                  <a:pt x="493426" y="1552343"/>
                  <a:pt x="505973" y="1544219"/>
                  <a:pt x="354842" y="1555845"/>
                </a:cubicBezTo>
                <a:cubicBezTo>
                  <a:pt x="282889" y="1579830"/>
                  <a:pt x="341110" y="1553641"/>
                  <a:pt x="272956" y="1610436"/>
                </a:cubicBezTo>
                <a:cubicBezTo>
                  <a:pt x="223153" y="1651938"/>
                  <a:pt x="235138" y="1622015"/>
                  <a:pt x="191069" y="1678675"/>
                </a:cubicBezTo>
                <a:cubicBezTo>
                  <a:pt x="170929" y="1704570"/>
                  <a:pt x="163773" y="1742364"/>
                  <a:pt x="136478" y="1760561"/>
                </a:cubicBezTo>
                <a:lnTo>
                  <a:pt x="54591" y="1815152"/>
                </a:lnTo>
                <a:cubicBezTo>
                  <a:pt x="40943" y="1824251"/>
                  <a:pt x="20984" y="1827777"/>
                  <a:pt x="13648" y="1842448"/>
                </a:cubicBezTo>
                <a:lnTo>
                  <a:pt x="0" y="1869743"/>
                </a:lnTo>
              </a:path>
            </a:pathLst>
          </a:cu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302276">
            <a:off x="5017122" y="82496"/>
            <a:ext cx="1239672" cy="1136176"/>
          </a:xfrm>
          <a:custGeom>
            <a:avLst/>
            <a:gdLst>
              <a:gd name="connsiteX0" fmla="*/ 1433015 w 1460311"/>
              <a:gd name="connsiteY0" fmla="*/ 0 h 1869743"/>
              <a:gd name="connsiteX1" fmla="*/ 1446663 w 1460311"/>
              <a:gd name="connsiteY1" fmla="*/ 122830 h 1869743"/>
              <a:gd name="connsiteX2" fmla="*/ 1460311 w 1460311"/>
              <a:gd name="connsiteY2" fmla="*/ 191069 h 1869743"/>
              <a:gd name="connsiteX3" fmla="*/ 1419368 w 1460311"/>
              <a:gd name="connsiteY3" fmla="*/ 423081 h 1869743"/>
              <a:gd name="connsiteX4" fmla="*/ 1378424 w 1460311"/>
              <a:gd name="connsiteY4" fmla="*/ 464024 h 1869743"/>
              <a:gd name="connsiteX5" fmla="*/ 1310185 w 1460311"/>
              <a:gd name="connsiteY5" fmla="*/ 532263 h 1869743"/>
              <a:gd name="connsiteX6" fmla="*/ 1241947 w 1460311"/>
              <a:gd name="connsiteY6" fmla="*/ 586854 h 1869743"/>
              <a:gd name="connsiteX7" fmla="*/ 1187356 w 1460311"/>
              <a:gd name="connsiteY7" fmla="*/ 627797 h 1869743"/>
              <a:gd name="connsiteX8" fmla="*/ 1105469 w 1460311"/>
              <a:gd name="connsiteY8" fmla="*/ 682388 h 1869743"/>
              <a:gd name="connsiteX9" fmla="*/ 1050878 w 1460311"/>
              <a:gd name="connsiteY9" fmla="*/ 723332 h 1869743"/>
              <a:gd name="connsiteX10" fmla="*/ 1023582 w 1460311"/>
              <a:gd name="connsiteY10" fmla="*/ 764275 h 1869743"/>
              <a:gd name="connsiteX11" fmla="*/ 982639 w 1460311"/>
              <a:gd name="connsiteY11" fmla="*/ 805218 h 1869743"/>
              <a:gd name="connsiteX12" fmla="*/ 955344 w 1460311"/>
              <a:gd name="connsiteY12" fmla="*/ 955343 h 1869743"/>
              <a:gd name="connsiteX13" fmla="*/ 941696 w 1460311"/>
              <a:gd name="connsiteY13" fmla="*/ 1023582 h 1869743"/>
              <a:gd name="connsiteX14" fmla="*/ 928048 w 1460311"/>
              <a:gd name="connsiteY14" fmla="*/ 1105469 h 1869743"/>
              <a:gd name="connsiteX15" fmla="*/ 900753 w 1460311"/>
              <a:gd name="connsiteY15" fmla="*/ 1187355 h 1869743"/>
              <a:gd name="connsiteX16" fmla="*/ 873457 w 1460311"/>
              <a:gd name="connsiteY16" fmla="*/ 1296538 h 1869743"/>
              <a:gd name="connsiteX17" fmla="*/ 859809 w 1460311"/>
              <a:gd name="connsiteY17" fmla="*/ 1337481 h 1869743"/>
              <a:gd name="connsiteX18" fmla="*/ 791571 w 1460311"/>
              <a:gd name="connsiteY18" fmla="*/ 1433015 h 1869743"/>
              <a:gd name="connsiteX19" fmla="*/ 750627 w 1460311"/>
              <a:gd name="connsiteY19" fmla="*/ 1446663 h 1869743"/>
              <a:gd name="connsiteX20" fmla="*/ 655093 w 1460311"/>
              <a:gd name="connsiteY20" fmla="*/ 1514902 h 1869743"/>
              <a:gd name="connsiteX21" fmla="*/ 600502 w 1460311"/>
              <a:gd name="connsiteY21" fmla="*/ 1528549 h 1869743"/>
              <a:gd name="connsiteX22" fmla="*/ 354842 w 1460311"/>
              <a:gd name="connsiteY22" fmla="*/ 1555845 h 1869743"/>
              <a:gd name="connsiteX23" fmla="*/ 272956 w 1460311"/>
              <a:gd name="connsiteY23" fmla="*/ 1610436 h 1869743"/>
              <a:gd name="connsiteX24" fmla="*/ 191069 w 1460311"/>
              <a:gd name="connsiteY24" fmla="*/ 1678675 h 1869743"/>
              <a:gd name="connsiteX25" fmla="*/ 136478 w 1460311"/>
              <a:gd name="connsiteY25" fmla="*/ 1760561 h 1869743"/>
              <a:gd name="connsiteX26" fmla="*/ 54591 w 1460311"/>
              <a:gd name="connsiteY26" fmla="*/ 1815152 h 1869743"/>
              <a:gd name="connsiteX27" fmla="*/ 13648 w 1460311"/>
              <a:gd name="connsiteY27" fmla="*/ 1842448 h 1869743"/>
              <a:gd name="connsiteX28" fmla="*/ 0 w 1460311"/>
              <a:gd name="connsiteY28" fmla="*/ 1869743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60311" h="1869743">
                <a:moveTo>
                  <a:pt x="1433015" y="0"/>
                </a:moveTo>
                <a:cubicBezTo>
                  <a:pt x="1437564" y="40943"/>
                  <a:pt x="1440837" y="82049"/>
                  <a:pt x="1446663" y="122830"/>
                </a:cubicBezTo>
                <a:cubicBezTo>
                  <a:pt x="1449944" y="145794"/>
                  <a:pt x="1460311" y="167872"/>
                  <a:pt x="1460311" y="191069"/>
                </a:cubicBezTo>
                <a:cubicBezTo>
                  <a:pt x="1460311" y="202752"/>
                  <a:pt x="1453246" y="389204"/>
                  <a:pt x="1419368" y="423081"/>
                </a:cubicBezTo>
                <a:cubicBezTo>
                  <a:pt x="1405720" y="436729"/>
                  <a:pt x="1390780" y="449197"/>
                  <a:pt x="1378424" y="464024"/>
                </a:cubicBezTo>
                <a:cubicBezTo>
                  <a:pt x="1321557" y="532264"/>
                  <a:pt x="1385251" y="482219"/>
                  <a:pt x="1310185" y="532263"/>
                </a:cubicBezTo>
                <a:cubicBezTo>
                  <a:pt x="1258392" y="609953"/>
                  <a:pt x="1312938" y="546288"/>
                  <a:pt x="1241947" y="586854"/>
                </a:cubicBezTo>
                <a:cubicBezTo>
                  <a:pt x="1222198" y="598139"/>
                  <a:pt x="1205990" y="614753"/>
                  <a:pt x="1187356" y="627797"/>
                </a:cubicBezTo>
                <a:cubicBezTo>
                  <a:pt x="1160481" y="646609"/>
                  <a:pt x="1131713" y="662705"/>
                  <a:pt x="1105469" y="682388"/>
                </a:cubicBezTo>
                <a:cubicBezTo>
                  <a:pt x="1087272" y="696036"/>
                  <a:pt x="1066962" y="707248"/>
                  <a:pt x="1050878" y="723332"/>
                </a:cubicBezTo>
                <a:cubicBezTo>
                  <a:pt x="1039280" y="734930"/>
                  <a:pt x="1034083" y="751674"/>
                  <a:pt x="1023582" y="764275"/>
                </a:cubicBezTo>
                <a:cubicBezTo>
                  <a:pt x="1011226" y="779102"/>
                  <a:pt x="996287" y="791570"/>
                  <a:pt x="982639" y="805218"/>
                </a:cubicBezTo>
                <a:cubicBezTo>
                  <a:pt x="956436" y="910028"/>
                  <a:pt x="979795" y="808637"/>
                  <a:pt x="955344" y="955343"/>
                </a:cubicBezTo>
                <a:cubicBezTo>
                  <a:pt x="951531" y="978224"/>
                  <a:pt x="945846" y="1000759"/>
                  <a:pt x="941696" y="1023582"/>
                </a:cubicBezTo>
                <a:cubicBezTo>
                  <a:pt x="936746" y="1050808"/>
                  <a:pt x="934759" y="1078623"/>
                  <a:pt x="928048" y="1105469"/>
                </a:cubicBezTo>
                <a:cubicBezTo>
                  <a:pt x="921070" y="1133382"/>
                  <a:pt x="907731" y="1159442"/>
                  <a:pt x="900753" y="1187355"/>
                </a:cubicBezTo>
                <a:cubicBezTo>
                  <a:pt x="891654" y="1223749"/>
                  <a:pt x="885320" y="1260949"/>
                  <a:pt x="873457" y="1296538"/>
                </a:cubicBezTo>
                <a:cubicBezTo>
                  <a:pt x="868908" y="1310186"/>
                  <a:pt x="865476" y="1324258"/>
                  <a:pt x="859809" y="1337481"/>
                </a:cubicBezTo>
                <a:cubicBezTo>
                  <a:pt x="842732" y="1377328"/>
                  <a:pt x="829018" y="1408050"/>
                  <a:pt x="791571" y="1433015"/>
                </a:cubicBezTo>
                <a:cubicBezTo>
                  <a:pt x="779601" y="1440995"/>
                  <a:pt x="764275" y="1442114"/>
                  <a:pt x="750627" y="1446663"/>
                </a:cubicBezTo>
                <a:cubicBezTo>
                  <a:pt x="744417" y="1451320"/>
                  <a:pt x="670611" y="1508252"/>
                  <a:pt x="655093" y="1514902"/>
                </a:cubicBezTo>
                <a:cubicBezTo>
                  <a:pt x="637853" y="1522291"/>
                  <a:pt x="618812" y="1524480"/>
                  <a:pt x="600502" y="1528549"/>
                </a:cubicBezTo>
                <a:cubicBezTo>
                  <a:pt x="493426" y="1552343"/>
                  <a:pt x="505973" y="1544219"/>
                  <a:pt x="354842" y="1555845"/>
                </a:cubicBezTo>
                <a:cubicBezTo>
                  <a:pt x="282889" y="1579830"/>
                  <a:pt x="341110" y="1553641"/>
                  <a:pt x="272956" y="1610436"/>
                </a:cubicBezTo>
                <a:cubicBezTo>
                  <a:pt x="223153" y="1651938"/>
                  <a:pt x="235138" y="1622015"/>
                  <a:pt x="191069" y="1678675"/>
                </a:cubicBezTo>
                <a:cubicBezTo>
                  <a:pt x="170929" y="1704570"/>
                  <a:pt x="163773" y="1742364"/>
                  <a:pt x="136478" y="1760561"/>
                </a:cubicBezTo>
                <a:lnTo>
                  <a:pt x="54591" y="1815152"/>
                </a:lnTo>
                <a:cubicBezTo>
                  <a:pt x="40943" y="1824251"/>
                  <a:pt x="20984" y="1827777"/>
                  <a:pt x="13648" y="1842448"/>
                </a:cubicBezTo>
                <a:lnTo>
                  <a:pt x="0" y="1869743"/>
                </a:lnTo>
              </a:path>
            </a:pathLst>
          </a:cu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302276">
            <a:off x="5169522" y="196796"/>
            <a:ext cx="1239672" cy="1136176"/>
          </a:xfrm>
          <a:custGeom>
            <a:avLst/>
            <a:gdLst>
              <a:gd name="connsiteX0" fmla="*/ 1433015 w 1460311"/>
              <a:gd name="connsiteY0" fmla="*/ 0 h 1869743"/>
              <a:gd name="connsiteX1" fmla="*/ 1446663 w 1460311"/>
              <a:gd name="connsiteY1" fmla="*/ 122830 h 1869743"/>
              <a:gd name="connsiteX2" fmla="*/ 1460311 w 1460311"/>
              <a:gd name="connsiteY2" fmla="*/ 191069 h 1869743"/>
              <a:gd name="connsiteX3" fmla="*/ 1419368 w 1460311"/>
              <a:gd name="connsiteY3" fmla="*/ 423081 h 1869743"/>
              <a:gd name="connsiteX4" fmla="*/ 1378424 w 1460311"/>
              <a:gd name="connsiteY4" fmla="*/ 464024 h 1869743"/>
              <a:gd name="connsiteX5" fmla="*/ 1310185 w 1460311"/>
              <a:gd name="connsiteY5" fmla="*/ 532263 h 1869743"/>
              <a:gd name="connsiteX6" fmla="*/ 1241947 w 1460311"/>
              <a:gd name="connsiteY6" fmla="*/ 586854 h 1869743"/>
              <a:gd name="connsiteX7" fmla="*/ 1187356 w 1460311"/>
              <a:gd name="connsiteY7" fmla="*/ 627797 h 1869743"/>
              <a:gd name="connsiteX8" fmla="*/ 1105469 w 1460311"/>
              <a:gd name="connsiteY8" fmla="*/ 682388 h 1869743"/>
              <a:gd name="connsiteX9" fmla="*/ 1050878 w 1460311"/>
              <a:gd name="connsiteY9" fmla="*/ 723332 h 1869743"/>
              <a:gd name="connsiteX10" fmla="*/ 1023582 w 1460311"/>
              <a:gd name="connsiteY10" fmla="*/ 764275 h 1869743"/>
              <a:gd name="connsiteX11" fmla="*/ 982639 w 1460311"/>
              <a:gd name="connsiteY11" fmla="*/ 805218 h 1869743"/>
              <a:gd name="connsiteX12" fmla="*/ 955344 w 1460311"/>
              <a:gd name="connsiteY12" fmla="*/ 955343 h 1869743"/>
              <a:gd name="connsiteX13" fmla="*/ 941696 w 1460311"/>
              <a:gd name="connsiteY13" fmla="*/ 1023582 h 1869743"/>
              <a:gd name="connsiteX14" fmla="*/ 928048 w 1460311"/>
              <a:gd name="connsiteY14" fmla="*/ 1105469 h 1869743"/>
              <a:gd name="connsiteX15" fmla="*/ 900753 w 1460311"/>
              <a:gd name="connsiteY15" fmla="*/ 1187355 h 1869743"/>
              <a:gd name="connsiteX16" fmla="*/ 873457 w 1460311"/>
              <a:gd name="connsiteY16" fmla="*/ 1296538 h 1869743"/>
              <a:gd name="connsiteX17" fmla="*/ 859809 w 1460311"/>
              <a:gd name="connsiteY17" fmla="*/ 1337481 h 1869743"/>
              <a:gd name="connsiteX18" fmla="*/ 791571 w 1460311"/>
              <a:gd name="connsiteY18" fmla="*/ 1433015 h 1869743"/>
              <a:gd name="connsiteX19" fmla="*/ 750627 w 1460311"/>
              <a:gd name="connsiteY19" fmla="*/ 1446663 h 1869743"/>
              <a:gd name="connsiteX20" fmla="*/ 655093 w 1460311"/>
              <a:gd name="connsiteY20" fmla="*/ 1514902 h 1869743"/>
              <a:gd name="connsiteX21" fmla="*/ 600502 w 1460311"/>
              <a:gd name="connsiteY21" fmla="*/ 1528549 h 1869743"/>
              <a:gd name="connsiteX22" fmla="*/ 354842 w 1460311"/>
              <a:gd name="connsiteY22" fmla="*/ 1555845 h 1869743"/>
              <a:gd name="connsiteX23" fmla="*/ 272956 w 1460311"/>
              <a:gd name="connsiteY23" fmla="*/ 1610436 h 1869743"/>
              <a:gd name="connsiteX24" fmla="*/ 191069 w 1460311"/>
              <a:gd name="connsiteY24" fmla="*/ 1678675 h 1869743"/>
              <a:gd name="connsiteX25" fmla="*/ 136478 w 1460311"/>
              <a:gd name="connsiteY25" fmla="*/ 1760561 h 1869743"/>
              <a:gd name="connsiteX26" fmla="*/ 54591 w 1460311"/>
              <a:gd name="connsiteY26" fmla="*/ 1815152 h 1869743"/>
              <a:gd name="connsiteX27" fmla="*/ 13648 w 1460311"/>
              <a:gd name="connsiteY27" fmla="*/ 1842448 h 1869743"/>
              <a:gd name="connsiteX28" fmla="*/ 0 w 1460311"/>
              <a:gd name="connsiteY28" fmla="*/ 1869743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60311" h="1869743">
                <a:moveTo>
                  <a:pt x="1433015" y="0"/>
                </a:moveTo>
                <a:cubicBezTo>
                  <a:pt x="1437564" y="40943"/>
                  <a:pt x="1440837" y="82049"/>
                  <a:pt x="1446663" y="122830"/>
                </a:cubicBezTo>
                <a:cubicBezTo>
                  <a:pt x="1449944" y="145794"/>
                  <a:pt x="1460311" y="167872"/>
                  <a:pt x="1460311" y="191069"/>
                </a:cubicBezTo>
                <a:cubicBezTo>
                  <a:pt x="1460311" y="202752"/>
                  <a:pt x="1453246" y="389204"/>
                  <a:pt x="1419368" y="423081"/>
                </a:cubicBezTo>
                <a:cubicBezTo>
                  <a:pt x="1405720" y="436729"/>
                  <a:pt x="1390780" y="449197"/>
                  <a:pt x="1378424" y="464024"/>
                </a:cubicBezTo>
                <a:cubicBezTo>
                  <a:pt x="1321557" y="532264"/>
                  <a:pt x="1385251" y="482219"/>
                  <a:pt x="1310185" y="532263"/>
                </a:cubicBezTo>
                <a:cubicBezTo>
                  <a:pt x="1258392" y="609953"/>
                  <a:pt x="1312938" y="546288"/>
                  <a:pt x="1241947" y="586854"/>
                </a:cubicBezTo>
                <a:cubicBezTo>
                  <a:pt x="1222198" y="598139"/>
                  <a:pt x="1205990" y="614753"/>
                  <a:pt x="1187356" y="627797"/>
                </a:cubicBezTo>
                <a:cubicBezTo>
                  <a:pt x="1160481" y="646609"/>
                  <a:pt x="1131713" y="662705"/>
                  <a:pt x="1105469" y="682388"/>
                </a:cubicBezTo>
                <a:cubicBezTo>
                  <a:pt x="1087272" y="696036"/>
                  <a:pt x="1066962" y="707248"/>
                  <a:pt x="1050878" y="723332"/>
                </a:cubicBezTo>
                <a:cubicBezTo>
                  <a:pt x="1039280" y="734930"/>
                  <a:pt x="1034083" y="751674"/>
                  <a:pt x="1023582" y="764275"/>
                </a:cubicBezTo>
                <a:cubicBezTo>
                  <a:pt x="1011226" y="779102"/>
                  <a:pt x="996287" y="791570"/>
                  <a:pt x="982639" y="805218"/>
                </a:cubicBezTo>
                <a:cubicBezTo>
                  <a:pt x="956436" y="910028"/>
                  <a:pt x="979795" y="808637"/>
                  <a:pt x="955344" y="955343"/>
                </a:cubicBezTo>
                <a:cubicBezTo>
                  <a:pt x="951531" y="978224"/>
                  <a:pt x="945846" y="1000759"/>
                  <a:pt x="941696" y="1023582"/>
                </a:cubicBezTo>
                <a:cubicBezTo>
                  <a:pt x="936746" y="1050808"/>
                  <a:pt x="934759" y="1078623"/>
                  <a:pt x="928048" y="1105469"/>
                </a:cubicBezTo>
                <a:cubicBezTo>
                  <a:pt x="921070" y="1133382"/>
                  <a:pt x="907731" y="1159442"/>
                  <a:pt x="900753" y="1187355"/>
                </a:cubicBezTo>
                <a:cubicBezTo>
                  <a:pt x="891654" y="1223749"/>
                  <a:pt x="885320" y="1260949"/>
                  <a:pt x="873457" y="1296538"/>
                </a:cubicBezTo>
                <a:cubicBezTo>
                  <a:pt x="868908" y="1310186"/>
                  <a:pt x="865476" y="1324258"/>
                  <a:pt x="859809" y="1337481"/>
                </a:cubicBezTo>
                <a:cubicBezTo>
                  <a:pt x="842732" y="1377328"/>
                  <a:pt x="829018" y="1408050"/>
                  <a:pt x="791571" y="1433015"/>
                </a:cubicBezTo>
                <a:cubicBezTo>
                  <a:pt x="779601" y="1440995"/>
                  <a:pt x="764275" y="1442114"/>
                  <a:pt x="750627" y="1446663"/>
                </a:cubicBezTo>
                <a:cubicBezTo>
                  <a:pt x="744417" y="1451320"/>
                  <a:pt x="670611" y="1508252"/>
                  <a:pt x="655093" y="1514902"/>
                </a:cubicBezTo>
                <a:cubicBezTo>
                  <a:pt x="637853" y="1522291"/>
                  <a:pt x="618812" y="1524480"/>
                  <a:pt x="600502" y="1528549"/>
                </a:cubicBezTo>
                <a:cubicBezTo>
                  <a:pt x="493426" y="1552343"/>
                  <a:pt x="505973" y="1544219"/>
                  <a:pt x="354842" y="1555845"/>
                </a:cubicBezTo>
                <a:cubicBezTo>
                  <a:pt x="282889" y="1579830"/>
                  <a:pt x="341110" y="1553641"/>
                  <a:pt x="272956" y="1610436"/>
                </a:cubicBezTo>
                <a:cubicBezTo>
                  <a:pt x="223153" y="1651938"/>
                  <a:pt x="235138" y="1622015"/>
                  <a:pt x="191069" y="1678675"/>
                </a:cubicBezTo>
                <a:cubicBezTo>
                  <a:pt x="170929" y="1704570"/>
                  <a:pt x="163773" y="1742364"/>
                  <a:pt x="136478" y="1760561"/>
                </a:cubicBezTo>
                <a:lnTo>
                  <a:pt x="54591" y="1815152"/>
                </a:lnTo>
                <a:cubicBezTo>
                  <a:pt x="40943" y="1824251"/>
                  <a:pt x="20984" y="1827777"/>
                  <a:pt x="13648" y="1842448"/>
                </a:cubicBezTo>
                <a:lnTo>
                  <a:pt x="0" y="1869743"/>
                </a:lnTo>
              </a:path>
            </a:pathLst>
          </a:cu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302276">
            <a:off x="5321922" y="311096"/>
            <a:ext cx="1239672" cy="1136176"/>
          </a:xfrm>
          <a:custGeom>
            <a:avLst/>
            <a:gdLst>
              <a:gd name="connsiteX0" fmla="*/ 1433015 w 1460311"/>
              <a:gd name="connsiteY0" fmla="*/ 0 h 1869743"/>
              <a:gd name="connsiteX1" fmla="*/ 1446663 w 1460311"/>
              <a:gd name="connsiteY1" fmla="*/ 122830 h 1869743"/>
              <a:gd name="connsiteX2" fmla="*/ 1460311 w 1460311"/>
              <a:gd name="connsiteY2" fmla="*/ 191069 h 1869743"/>
              <a:gd name="connsiteX3" fmla="*/ 1419368 w 1460311"/>
              <a:gd name="connsiteY3" fmla="*/ 423081 h 1869743"/>
              <a:gd name="connsiteX4" fmla="*/ 1378424 w 1460311"/>
              <a:gd name="connsiteY4" fmla="*/ 464024 h 1869743"/>
              <a:gd name="connsiteX5" fmla="*/ 1310185 w 1460311"/>
              <a:gd name="connsiteY5" fmla="*/ 532263 h 1869743"/>
              <a:gd name="connsiteX6" fmla="*/ 1241947 w 1460311"/>
              <a:gd name="connsiteY6" fmla="*/ 586854 h 1869743"/>
              <a:gd name="connsiteX7" fmla="*/ 1187356 w 1460311"/>
              <a:gd name="connsiteY7" fmla="*/ 627797 h 1869743"/>
              <a:gd name="connsiteX8" fmla="*/ 1105469 w 1460311"/>
              <a:gd name="connsiteY8" fmla="*/ 682388 h 1869743"/>
              <a:gd name="connsiteX9" fmla="*/ 1050878 w 1460311"/>
              <a:gd name="connsiteY9" fmla="*/ 723332 h 1869743"/>
              <a:gd name="connsiteX10" fmla="*/ 1023582 w 1460311"/>
              <a:gd name="connsiteY10" fmla="*/ 764275 h 1869743"/>
              <a:gd name="connsiteX11" fmla="*/ 982639 w 1460311"/>
              <a:gd name="connsiteY11" fmla="*/ 805218 h 1869743"/>
              <a:gd name="connsiteX12" fmla="*/ 955344 w 1460311"/>
              <a:gd name="connsiteY12" fmla="*/ 955343 h 1869743"/>
              <a:gd name="connsiteX13" fmla="*/ 941696 w 1460311"/>
              <a:gd name="connsiteY13" fmla="*/ 1023582 h 1869743"/>
              <a:gd name="connsiteX14" fmla="*/ 928048 w 1460311"/>
              <a:gd name="connsiteY14" fmla="*/ 1105469 h 1869743"/>
              <a:gd name="connsiteX15" fmla="*/ 900753 w 1460311"/>
              <a:gd name="connsiteY15" fmla="*/ 1187355 h 1869743"/>
              <a:gd name="connsiteX16" fmla="*/ 873457 w 1460311"/>
              <a:gd name="connsiteY16" fmla="*/ 1296538 h 1869743"/>
              <a:gd name="connsiteX17" fmla="*/ 859809 w 1460311"/>
              <a:gd name="connsiteY17" fmla="*/ 1337481 h 1869743"/>
              <a:gd name="connsiteX18" fmla="*/ 791571 w 1460311"/>
              <a:gd name="connsiteY18" fmla="*/ 1433015 h 1869743"/>
              <a:gd name="connsiteX19" fmla="*/ 750627 w 1460311"/>
              <a:gd name="connsiteY19" fmla="*/ 1446663 h 1869743"/>
              <a:gd name="connsiteX20" fmla="*/ 655093 w 1460311"/>
              <a:gd name="connsiteY20" fmla="*/ 1514902 h 1869743"/>
              <a:gd name="connsiteX21" fmla="*/ 600502 w 1460311"/>
              <a:gd name="connsiteY21" fmla="*/ 1528549 h 1869743"/>
              <a:gd name="connsiteX22" fmla="*/ 354842 w 1460311"/>
              <a:gd name="connsiteY22" fmla="*/ 1555845 h 1869743"/>
              <a:gd name="connsiteX23" fmla="*/ 272956 w 1460311"/>
              <a:gd name="connsiteY23" fmla="*/ 1610436 h 1869743"/>
              <a:gd name="connsiteX24" fmla="*/ 191069 w 1460311"/>
              <a:gd name="connsiteY24" fmla="*/ 1678675 h 1869743"/>
              <a:gd name="connsiteX25" fmla="*/ 136478 w 1460311"/>
              <a:gd name="connsiteY25" fmla="*/ 1760561 h 1869743"/>
              <a:gd name="connsiteX26" fmla="*/ 54591 w 1460311"/>
              <a:gd name="connsiteY26" fmla="*/ 1815152 h 1869743"/>
              <a:gd name="connsiteX27" fmla="*/ 13648 w 1460311"/>
              <a:gd name="connsiteY27" fmla="*/ 1842448 h 1869743"/>
              <a:gd name="connsiteX28" fmla="*/ 0 w 1460311"/>
              <a:gd name="connsiteY28" fmla="*/ 1869743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60311" h="1869743">
                <a:moveTo>
                  <a:pt x="1433015" y="0"/>
                </a:moveTo>
                <a:cubicBezTo>
                  <a:pt x="1437564" y="40943"/>
                  <a:pt x="1440837" y="82049"/>
                  <a:pt x="1446663" y="122830"/>
                </a:cubicBezTo>
                <a:cubicBezTo>
                  <a:pt x="1449944" y="145794"/>
                  <a:pt x="1460311" y="167872"/>
                  <a:pt x="1460311" y="191069"/>
                </a:cubicBezTo>
                <a:cubicBezTo>
                  <a:pt x="1460311" y="202752"/>
                  <a:pt x="1453246" y="389204"/>
                  <a:pt x="1419368" y="423081"/>
                </a:cubicBezTo>
                <a:cubicBezTo>
                  <a:pt x="1405720" y="436729"/>
                  <a:pt x="1390780" y="449197"/>
                  <a:pt x="1378424" y="464024"/>
                </a:cubicBezTo>
                <a:cubicBezTo>
                  <a:pt x="1321557" y="532264"/>
                  <a:pt x="1385251" y="482219"/>
                  <a:pt x="1310185" y="532263"/>
                </a:cubicBezTo>
                <a:cubicBezTo>
                  <a:pt x="1258392" y="609953"/>
                  <a:pt x="1312938" y="546288"/>
                  <a:pt x="1241947" y="586854"/>
                </a:cubicBezTo>
                <a:cubicBezTo>
                  <a:pt x="1222198" y="598139"/>
                  <a:pt x="1205990" y="614753"/>
                  <a:pt x="1187356" y="627797"/>
                </a:cubicBezTo>
                <a:cubicBezTo>
                  <a:pt x="1160481" y="646609"/>
                  <a:pt x="1131713" y="662705"/>
                  <a:pt x="1105469" y="682388"/>
                </a:cubicBezTo>
                <a:cubicBezTo>
                  <a:pt x="1087272" y="696036"/>
                  <a:pt x="1066962" y="707248"/>
                  <a:pt x="1050878" y="723332"/>
                </a:cubicBezTo>
                <a:cubicBezTo>
                  <a:pt x="1039280" y="734930"/>
                  <a:pt x="1034083" y="751674"/>
                  <a:pt x="1023582" y="764275"/>
                </a:cubicBezTo>
                <a:cubicBezTo>
                  <a:pt x="1011226" y="779102"/>
                  <a:pt x="996287" y="791570"/>
                  <a:pt x="982639" y="805218"/>
                </a:cubicBezTo>
                <a:cubicBezTo>
                  <a:pt x="956436" y="910028"/>
                  <a:pt x="979795" y="808637"/>
                  <a:pt x="955344" y="955343"/>
                </a:cubicBezTo>
                <a:cubicBezTo>
                  <a:pt x="951531" y="978224"/>
                  <a:pt x="945846" y="1000759"/>
                  <a:pt x="941696" y="1023582"/>
                </a:cubicBezTo>
                <a:cubicBezTo>
                  <a:pt x="936746" y="1050808"/>
                  <a:pt x="934759" y="1078623"/>
                  <a:pt x="928048" y="1105469"/>
                </a:cubicBezTo>
                <a:cubicBezTo>
                  <a:pt x="921070" y="1133382"/>
                  <a:pt x="907731" y="1159442"/>
                  <a:pt x="900753" y="1187355"/>
                </a:cubicBezTo>
                <a:cubicBezTo>
                  <a:pt x="891654" y="1223749"/>
                  <a:pt x="885320" y="1260949"/>
                  <a:pt x="873457" y="1296538"/>
                </a:cubicBezTo>
                <a:cubicBezTo>
                  <a:pt x="868908" y="1310186"/>
                  <a:pt x="865476" y="1324258"/>
                  <a:pt x="859809" y="1337481"/>
                </a:cubicBezTo>
                <a:cubicBezTo>
                  <a:pt x="842732" y="1377328"/>
                  <a:pt x="829018" y="1408050"/>
                  <a:pt x="791571" y="1433015"/>
                </a:cubicBezTo>
                <a:cubicBezTo>
                  <a:pt x="779601" y="1440995"/>
                  <a:pt x="764275" y="1442114"/>
                  <a:pt x="750627" y="1446663"/>
                </a:cubicBezTo>
                <a:cubicBezTo>
                  <a:pt x="744417" y="1451320"/>
                  <a:pt x="670611" y="1508252"/>
                  <a:pt x="655093" y="1514902"/>
                </a:cubicBezTo>
                <a:cubicBezTo>
                  <a:pt x="637853" y="1522291"/>
                  <a:pt x="618812" y="1524480"/>
                  <a:pt x="600502" y="1528549"/>
                </a:cubicBezTo>
                <a:cubicBezTo>
                  <a:pt x="493426" y="1552343"/>
                  <a:pt x="505973" y="1544219"/>
                  <a:pt x="354842" y="1555845"/>
                </a:cubicBezTo>
                <a:cubicBezTo>
                  <a:pt x="282889" y="1579830"/>
                  <a:pt x="341110" y="1553641"/>
                  <a:pt x="272956" y="1610436"/>
                </a:cubicBezTo>
                <a:cubicBezTo>
                  <a:pt x="223153" y="1651938"/>
                  <a:pt x="235138" y="1622015"/>
                  <a:pt x="191069" y="1678675"/>
                </a:cubicBezTo>
                <a:cubicBezTo>
                  <a:pt x="170929" y="1704570"/>
                  <a:pt x="163773" y="1742364"/>
                  <a:pt x="136478" y="1760561"/>
                </a:cubicBezTo>
                <a:lnTo>
                  <a:pt x="54591" y="1815152"/>
                </a:lnTo>
                <a:cubicBezTo>
                  <a:pt x="40943" y="1824251"/>
                  <a:pt x="20984" y="1827777"/>
                  <a:pt x="13648" y="1842448"/>
                </a:cubicBezTo>
                <a:lnTo>
                  <a:pt x="0" y="1869743"/>
                </a:lnTo>
              </a:path>
            </a:pathLst>
          </a:cu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302276">
            <a:off x="5474322" y="425396"/>
            <a:ext cx="1239672" cy="1136176"/>
          </a:xfrm>
          <a:custGeom>
            <a:avLst/>
            <a:gdLst>
              <a:gd name="connsiteX0" fmla="*/ 1433015 w 1460311"/>
              <a:gd name="connsiteY0" fmla="*/ 0 h 1869743"/>
              <a:gd name="connsiteX1" fmla="*/ 1446663 w 1460311"/>
              <a:gd name="connsiteY1" fmla="*/ 122830 h 1869743"/>
              <a:gd name="connsiteX2" fmla="*/ 1460311 w 1460311"/>
              <a:gd name="connsiteY2" fmla="*/ 191069 h 1869743"/>
              <a:gd name="connsiteX3" fmla="*/ 1419368 w 1460311"/>
              <a:gd name="connsiteY3" fmla="*/ 423081 h 1869743"/>
              <a:gd name="connsiteX4" fmla="*/ 1378424 w 1460311"/>
              <a:gd name="connsiteY4" fmla="*/ 464024 h 1869743"/>
              <a:gd name="connsiteX5" fmla="*/ 1310185 w 1460311"/>
              <a:gd name="connsiteY5" fmla="*/ 532263 h 1869743"/>
              <a:gd name="connsiteX6" fmla="*/ 1241947 w 1460311"/>
              <a:gd name="connsiteY6" fmla="*/ 586854 h 1869743"/>
              <a:gd name="connsiteX7" fmla="*/ 1187356 w 1460311"/>
              <a:gd name="connsiteY7" fmla="*/ 627797 h 1869743"/>
              <a:gd name="connsiteX8" fmla="*/ 1105469 w 1460311"/>
              <a:gd name="connsiteY8" fmla="*/ 682388 h 1869743"/>
              <a:gd name="connsiteX9" fmla="*/ 1050878 w 1460311"/>
              <a:gd name="connsiteY9" fmla="*/ 723332 h 1869743"/>
              <a:gd name="connsiteX10" fmla="*/ 1023582 w 1460311"/>
              <a:gd name="connsiteY10" fmla="*/ 764275 h 1869743"/>
              <a:gd name="connsiteX11" fmla="*/ 982639 w 1460311"/>
              <a:gd name="connsiteY11" fmla="*/ 805218 h 1869743"/>
              <a:gd name="connsiteX12" fmla="*/ 955344 w 1460311"/>
              <a:gd name="connsiteY12" fmla="*/ 955343 h 1869743"/>
              <a:gd name="connsiteX13" fmla="*/ 941696 w 1460311"/>
              <a:gd name="connsiteY13" fmla="*/ 1023582 h 1869743"/>
              <a:gd name="connsiteX14" fmla="*/ 928048 w 1460311"/>
              <a:gd name="connsiteY14" fmla="*/ 1105469 h 1869743"/>
              <a:gd name="connsiteX15" fmla="*/ 900753 w 1460311"/>
              <a:gd name="connsiteY15" fmla="*/ 1187355 h 1869743"/>
              <a:gd name="connsiteX16" fmla="*/ 873457 w 1460311"/>
              <a:gd name="connsiteY16" fmla="*/ 1296538 h 1869743"/>
              <a:gd name="connsiteX17" fmla="*/ 859809 w 1460311"/>
              <a:gd name="connsiteY17" fmla="*/ 1337481 h 1869743"/>
              <a:gd name="connsiteX18" fmla="*/ 791571 w 1460311"/>
              <a:gd name="connsiteY18" fmla="*/ 1433015 h 1869743"/>
              <a:gd name="connsiteX19" fmla="*/ 750627 w 1460311"/>
              <a:gd name="connsiteY19" fmla="*/ 1446663 h 1869743"/>
              <a:gd name="connsiteX20" fmla="*/ 655093 w 1460311"/>
              <a:gd name="connsiteY20" fmla="*/ 1514902 h 1869743"/>
              <a:gd name="connsiteX21" fmla="*/ 600502 w 1460311"/>
              <a:gd name="connsiteY21" fmla="*/ 1528549 h 1869743"/>
              <a:gd name="connsiteX22" fmla="*/ 354842 w 1460311"/>
              <a:gd name="connsiteY22" fmla="*/ 1555845 h 1869743"/>
              <a:gd name="connsiteX23" fmla="*/ 272956 w 1460311"/>
              <a:gd name="connsiteY23" fmla="*/ 1610436 h 1869743"/>
              <a:gd name="connsiteX24" fmla="*/ 191069 w 1460311"/>
              <a:gd name="connsiteY24" fmla="*/ 1678675 h 1869743"/>
              <a:gd name="connsiteX25" fmla="*/ 136478 w 1460311"/>
              <a:gd name="connsiteY25" fmla="*/ 1760561 h 1869743"/>
              <a:gd name="connsiteX26" fmla="*/ 54591 w 1460311"/>
              <a:gd name="connsiteY26" fmla="*/ 1815152 h 1869743"/>
              <a:gd name="connsiteX27" fmla="*/ 13648 w 1460311"/>
              <a:gd name="connsiteY27" fmla="*/ 1842448 h 1869743"/>
              <a:gd name="connsiteX28" fmla="*/ 0 w 1460311"/>
              <a:gd name="connsiteY28" fmla="*/ 1869743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60311" h="1869743">
                <a:moveTo>
                  <a:pt x="1433015" y="0"/>
                </a:moveTo>
                <a:cubicBezTo>
                  <a:pt x="1437564" y="40943"/>
                  <a:pt x="1440837" y="82049"/>
                  <a:pt x="1446663" y="122830"/>
                </a:cubicBezTo>
                <a:cubicBezTo>
                  <a:pt x="1449944" y="145794"/>
                  <a:pt x="1460311" y="167872"/>
                  <a:pt x="1460311" y="191069"/>
                </a:cubicBezTo>
                <a:cubicBezTo>
                  <a:pt x="1460311" y="202752"/>
                  <a:pt x="1453246" y="389204"/>
                  <a:pt x="1419368" y="423081"/>
                </a:cubicBezTo>
                <a:cubicBezTo>
                  <a:pt x="1405720" y="436729"/>
                  <a:pt x="1390780" y="449197"/>
                  <a:pt x="1378424" y="464024"/>
                </a:cubicBezTo>
                <a:cubicBezTo>
                  <a:pt x="1321557" y="532264"/>
                  <a:pt x="1385251" y="482219"/>
                  <a:pt x="1310185" y="532263"/>
                </a:cubicBezTo>
                <a:cubicBezTo>
                  <a:pt x="1258392" y="609953"/>
                  <a:pt x="1312938" y="546288"/>
                  <a:pt x="1241947" y="586854"/>
                </a:cubicBezTo>
                <a:cubicBezTo>
                  <a:pt x="1222198" y="598139"/>
                  <a:pt x="1205990" y="614753"/>
                  <a:pt x="1187356" y="627797"/>
                </a:cubicBezTo>
                <a:cubicBezTo>
                  <a:pt x="1160481" y="646609"/>
                  <a:pt x="1131713" y="662705"/>
                  <a:pt x="1105469" y="682388"/>
                </a:cubicBezTo>
                <a:cubicBezTo>
                  <a:pt x="1087272" y="696036"/>
                  <a:pt x="1066962" y="707248"/>
                  <a:pt x="1050878" y="723332"/>
                </a:cubicBezTo>
                <a:cubicBezTo>
                  <a:pt x="1039280" y="734930"/>
                  <a:pt x="1034083" y="751674"/>
                  <a:pt x="1023582" y="764275"/>
                </a:cubicBezTo>
                <a:cubicBezTo>
                  <a:pt x="1011226" y="779102"/>
                  <a:pt x="996287" y="791570"/>
                  <a:pt x="982639" y="805218"/>
                </a:cubicBezTo>
                <a:cubicBezTo>
                  <a:pt x="956436" y="910028"/>
                  <a:pt x="979795" y="808637"/>
                  <a:pt x="955344" y="955343"/>
                </a:cubicBezTo>
                <a:cubicBezTo>
                  <a:pt x="951531" y="978224"/>
                  <a:pt x="945846" y="1000759"/>
                  <a:pt x="941696" y="1023582"/>
                </a:cubicBezTo>
                <a:cubicBezTo>
                  <a:pt x="936746" y="1050808"/>
                  <a:pt x="934759" y="1078623"/>
                  <a:pt x="928048" y="1105469"/>
                </a:cubicBezTo>
                <a:cubicBezTo>
                  <a:pt x="921070" y="1133382"/>
                  <a:pt x="907731" y="1159442"/>
                  <a:pt x="900753" y="1187355"/>
                </a:cubicBezTo>
                <a:cubicBezTo>
                  <a:pt x="891654" y="1223749"/>
                  <a:pt x="885320" y="1260949"/>
                  <a:pt x="873457" y="1296538"/>
                </a:cubicBezTo>
                <a:cubicBezTo>
                  <a:pt x="868908" y="1310186"/>
                  <a:pt x="865476" y="1324258"/>
                  <a:pt x="859809" y="1337481"/>
                </a:cubicBezTo>
                <a:cubicBezTo>
                  <a:pt x="842732" y="1377328"/>
                  <a:pt x="829018" y="1408050"/>
                  <a:pt x="791571" y="1433015"/>
                </a:cubicBezTo>
                <a:cubicBezTo>
                  <a:pt x="779601" y="1440995"/>
                  <a:pt x="764275" y="1442114"/>
                  <a:pt x="750627" y="1446663"/>
                </a:cubicBezTo>
                <a:cubicBezTo>
                  <a:pt x="744417" y="1451320"/>
                  <a:pt x="670611" y="1508252"/>
                  <a:pt x="655093" y="1514902"/>
                </a:cubicBezTo>
                <a:cubicBezTo>
                  <a:pt x="637853" y="1522291"/>
                  <a:pt x="618812" y="1524480"/>
                  <a:pt x="600502" y="1528549"/>
                </a:cubicBezTo>
                <a:cubicBezTo>
                  <a:pt x="493426" y="1552343"/>
                  <a:pt x="505973" y="1544219"/>
                  <a:pt x="354842" y="1555845"/>
                </a:cubicBezTo>
                <a:cubicBezTo>
                  <a:pt x="282889" y="1579830"/>
                  <a:pt x="341110" y="1553641"/>
                  <a:pt x="272956" y="1610436"/>
                </a:cubicBezTo>
                <a:cubicBezTo>
                  <a:pt x="223153" y="1651938"/>
                  <a:pt x="235138" y="1622015"/>
                  <a:pt x="191069" y="1678675"/>
                </a:cubicBezTo>
                <a:cubicBezTo>
                  <a:pt x="170929" y="1704570"/>
                  <a:pt x="163773" y="1742364"/>
                  <a:pt x="136478" y="1760561"/>
                </a:cubicBezTo>
                <a:lnTo>
                  <a:pt x="54591" y="1815152"/>
                </a:lnTo>
                <a:cubicBezTo>
                  <a:pt x="40943" y="1824251"/>
                  <a:pt x="20984" y="1827777"/>
                  <a:pt x="13648" y="1842448"/>
                </a:cubicBezTo>
                <a:lnTo>
                  <a:pt x="0" y="1869743"/>
                </a:lnTo>
              </a:path>
            </a:pathLst>
          </a:cu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42" y="3386981"/>
            <a:ext cx="4140378" cy="17438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40" y="-128550"/>
            <a:ext cx="2750684" cy="964860"/>
          </a:xfrm>
          <a:prstGeom prst="rect">
            <a:avLst/>
          </a:prstGeom>
          <a:effectLst>
            <a:glow rad="1905000">
              <a:schemeClr val="bg1">
                <a:alpha val="89000"/>
              </a:schemeClr>
            </a:glow>
            <a:softEdge rad="317500"/>
          </a:effectLst>
        </p:spPr>
      </p:pic>
      <p:sp>
        <p:nvSpPr>
          <p:cNvPr id="27" name="Teardrop 26"/>
          <p:cNvSpPr/>
          <p:nvPr/>
        </p:nvSpPr>
        <p:spPr>
          <a:xfrm>
            <a:off x="3045846" y="4827426"/>
            <a:ext cx="791694" cy="336612"/>
          </a:xfrm>
          <a:prstGeom prst="teardrop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Scren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648200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cren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3572"/>
            <a:ext cx="4572000" cy="516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5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54271 -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57083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5412E-6 L 0.38524 0.047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3" y="238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6309E-7 L -0.075 -0.466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33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5273E-7 L -0.31632 0.417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208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704E-6 L -0.30799 0.417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208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63552E-6 L -0.29966 0.406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2032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9935E-6 L -0.29965 0.4176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2088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3423E-6 L -0.29965 0.406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20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2571750"/>
            <a:ext cx="6034608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ল,সা,গু কি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3174690"/>
            <a:ext cx="6187008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গ,সা,গু কি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3771900"/>
            <a:ext cx="6187008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গুণিতক কী?  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9593" y="47706"/>
            <a:ext cx="7328651" cy="2308020"/>
            <a:chOff x="1338309" y="154039"/>
            <a:chExt cx="5867400" cy="2217242"/>
          </a:xfrm>
        </p:grpSpPr>
        <p:sp>
          <p:nvSpPr>
            <p:cNvPr id="7" name="TextBox 6"/>
            <p:cNvSpPr txBox="1"/>
            <p:nvPr/>
          </p:nvSpPr>
          <p:spPr>
            <a:xfrm>
              <a:off x="3090909" y="154039"/>
              <a:ext cx="2070696" cy="97571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38309" y="1075881"/>
              <a:ext cx="5867400" cy="1295400"/>
              <a:chOff x="1338309" y="1075881"/>
              <a:chExt cx="5867400" cy="1295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1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Oval 13"/>
          <p:cNvSpPr/>
          <p:nvPr/>
        </p:nvSpPr>
        <p:spPr>
          <a:xfrm>
            <a:off x="1539025" y="4400550"/>
            <a:ext cx="6187008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গুণনীয়ক কী?  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A603AB"/>
              </a:gs>
              <a:gs pos="5000">
                <a:srgbClr val="0819FB"/>
              </a:gs>
              <a:gs pos="15000">
                <a:srgbClr val="1A8D48"/>
              </a:gs>
              <a:gs pos="10000">
                <a:srgbClr val="FFFF00"/>
              </a:gs>
              <a:gs pos="18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463010" y="1380499"/>
            <a:ext cx="1514505" cy="10712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996734" y="1372335"/>
            <a:ext cx="1708867" cy="1079385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>
            <a:bevelT w="2921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79456" y="1371600"/>
            <a:ext cx="101822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76612" y="2019672"/>
            <a:ext cx="0" cy="12421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26785" y="2019672"/>
            <a:ext cx="0" cy="12421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69799" y="3261810"/>
            <a:ext cx="294029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69799" y="2019672"/>
            <a:ext cx="294029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787549" y="2019672"/>
            <a:ext cx="0" cy="12421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81060" y="2019672"/>
            <a:ext cx="0" cy="12421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427429" y="2458592"/>
            <a:ext cx="326580" cy="162018"/>
          </a:xfrm>
          <a:prstGeom prst="ellipse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463009" y="2343708"/>
            <a:ext cx="638420" cy="1080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10094" y="2343708"/>
            <a:ext cx="695506" cy="1080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5178268" y="2451720"/>
            <a:ext cx="424259" cy="324036"/>
          </a:xfrm>
          <a:prstGeom prst="flowChartProcess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3481232" y="2451720"/>
            <a:ext cx="424259" cy="324036"/>
          </a:xfrm>
          <a:prstGeom prst="flowChartProcess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40888" y="1585255"/>
            <a:ext cx="509111" cy="4344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81231" y="1387371"/>
            <a:ext cx="837812" cy="63230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526690" y="1371600"/>
            <a:ext cx="863706" cy="6480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440887" y="1387371"/>
            <a:ext cx="26584" cy="63230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09233" y="1595340"/>
            <a:ext cx="431344" cy="4344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42690" y="2812736"/>
            <a:ext cx="1112922" cy="406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68887" y="2819024"/>
            <a:ext cx="1119290" cy="406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35024" y="2082797"/>
            <a:ext cx="1112922" cy="3256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72071" y="2079435"/>
            <a:ext cx="1112922" cy="3256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5687505" y="2493795"/>
            <a:ext cx="251942" cy="242046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4843523" y="2491157"/>
            <a:ext cx="251942" cy="242046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3988323" y="2462020"/>
            <a:ext cx="285942" cy="286872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5400000">
            <a:off x="3145642" y="2458850"/>
            <a:ext cx="285942" cy="286872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325861" y="1830664"/>
            <a:ext cx="2360811" cy="90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809955" y="1523839"/>
            <a:ext cx="1395206" cy="90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517251" y="1679385"/>
            <a:ext cx="1913926" cy="35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n Arrow Callout 33"/>
          <p:cNvSpPr/>
          <p:nvPr/>
        </p:nvSpPr>
        <p:spPr>
          <a:xfrm>
            <a:off x="1976366" y="114300"/>
            <a:ext cx="4912114" cy="1085850"/>
          </a:xfrm>
          <a:prstGeom prst="downArrowCallout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i="1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6"/>
          <a:stretch/>
        </p:blipFill>
        <p:spPr bwMode="auto">
          <a:xfrm>
            <a:off x="756689" y="3429000"/>
            <a:ext cx="7877506" cy="16087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5129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6" y="171450"/>
            <a:ext cx="3952875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46" y="3714750"/>
            <a:ext cx="1497346" cy="1363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006414">
            <a:off x="466584" y="900912"/>
            <a:ext cx="4341844" cy="1055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সকলকে ধন্যবাদ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006414">
            <a:off x="102975" y="928968"/>
            <a:ext cx="5230749" cy="11824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সকলকে ধন্যবাদ</a:t>
            </a:r>
            <a:endParaRPr lang="en-US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9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5616" y="141480"/>
            <a:ext cx="7416824" cy="1674186"/>
            <a:chOff x="1115616" y="260648"/>
            <a:chExt cx="7416824" cy="201622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Right Arrow Callout 2"/>
            <p:cNvSpPr/>
            <p:nvPr/>
          </p:nvSpPr>
          <p:spPr>
            <a:xfrm rot="5400000">
              <a:off x="3815916" y="-2439652"/>
              <a:ext cx="2016224" cy="7416824"/>
            </a:xfrm>
            <a:prstGeom prst="rightArrowCallout">
              <a:avLst/>
            </a:prstGeom>
            <a:ln cmpd="sng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19672" y="332656"/>
              <a:ext cx="6408712" cy="1223164"/>
            </a:xfrm>
            <a:prstGeom prst="rect">
              <a:avLst/>
            </a:prstGeom>
            <a:noFill/>
            <a:ln cmpd="sng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60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3" y="1782198"/>
            <a:ext cx="5111957" cy="771346"/>
          </a:xfrm>
          <a:prstGeom prst="horizontalScroll">
            <a:avLst>
              <a:gd name="adj" fmla="val 8406"/>
            </a:avLst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G:\NIBEDAN 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599642"/>
            <a:ext cx="3305179" cy="2548295"/>
          </a:xfrm>
          <a:prstGeom prst="cloudCallout">
            <a:avLst/>
          </a:prstGeom>
          <a:noFill/>
          <a:ln cap="rnd">
            <a:solidFill>
              <a:schemeClr val="accent6">
                <a:lumMod val="7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 rot="1308061">
            <a:off x="4535996" y="721384"/>
            <a:ext cx="288032" cy="3240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9624183">
            <a:off x="4909141" y="712196"/>
            <a:ext cx="288032" cy="3240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1" y="2171700"/>
            <a:ext cx="4535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নিবেদন</a:t>
            </a:r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সানা</a:t>
            </a:r>
            <a:endParaRPr lang="en-US" sz="6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চুনকুড়ি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দাকোপ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986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14428 0.256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128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9063 0.286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44016" y="87474"/>
            <a:ext cx="8604448" cy="1890210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04800" y="2286000"/>
            <a:ext cx="8534400" cy="2484276"/>
          </a:xfrm>
          <a:prstGeom prst="round2Diag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৭ম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 অধ্যায়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গ,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1187624" y="373224"/>
            <a:ext cx="6408712" cy="7126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393986"/>
            <a:ext cx="7575376" cy="434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>
              <a:lnSpc>
                <a:spcPct val="130000"/>
              </a:lnSpc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গ.সা.গু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কী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" y="2132238"/>
            <a:ext cx="7575376" cy="439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>
              <a:lnSpc>
                <a:spcPct val="130000"/>
              </a:lnSpc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গুণনীয়ক ও গুণিতক কী তা ব্যাখ্যা করতে  পারবে।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3514322"/>
            <a:ext cx="807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>
              <a:lnSpc>
                <a:spcPct val="130000"/>
              </a:lnSpc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 পারবে।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2800350"/>
            <a:ext cx="8001000" cy="433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>
              <a:lnSpc>
                <a:spcPct val="130000"/>
              </a:lnSpc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গ.সা.গু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914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58" y="905530"/>
            <a:ext cx="8500243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.সা.গু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ণিতক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960" y="1494532"/>
            <a:ext cx="8500240" cy="107721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গুনফলকে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58" y="2876550"/>
            <a:ext cx="8500242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গ.সা.গু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157" y="3472755"/>
            <a:ext cx="8500243" cy="13849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গ.সা.গু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গুননীয়কগুলোর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Internal Storage 8"/>
          <p:cNvSpPr/>
          <p:nvPr/>
        </p:nvSpPr>
        <p:spPr>
          <a:xfrm>
            <a:off x="2286000" y="207264"/>
            <a:ext cx="4329545" cy="459486"/>
          </a:xfrm>
          <a:prstGeom prst="flowChartInternalStorag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 সা গু ও গ সা গু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4" t="17671" r="2124" b="15247"/>
          <a:stretch/>
        </p:blipFill>
        <p:spPr bwMode="auto">
          <a:xfrm>
            <a:off x="1752601" y="1257301"/>
            <a:ext cx="6416005" cy="27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nip Diagonal Corner Rectangle 2"/>
          <p:cNvSpPr/>
          <p:nvPr/>
        </p:nvSpPr>
        <p:spPr>
          <a:xfrm>
            <a:off x="152401" y="1257300"/>
            <a:ext cx="1614055" cy="1330531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সাধারণ উৎপাদক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52401" y="2800350"/>
            <a:ext cx="1603829" cy="1657350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সাধারণ উৎপাদক  + সাধারণ নয় এমন উৎপাদক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Document 3"/>
              <p:cNvSpPr/>
              <p:nvPr/>
            </p:nvSpPr>
            <p:spPr>
              <a:xfrm>
                <a:off x="1752600" y="415637"/>
                <a:ext cx="6416005" cy="800100"/>
              </a:xfrm>
              <a:prstGeom prst="flowChartDocumen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গ সা গু  = </a:t>
                </a:r>
                <a14:m>
                  <m:oMath xmlns:m="http://schemas.openxmlformats.org/officeDocument/2006/math">
                    <m:r>
                      <a:rPr lang="bn-BD" sz="3200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𝟏𝟐</m:t>
                    </m:r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Flowchart: Documen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554182"/>
                <a:ext cx="6416005" cy="1066800"/>
              </a:xfrm>
              <a:prstGeom prst="flowChartDocument">
                <a:avLst/>
              </a:prstGeom>
              <a:blipFill rotWithShape="1">
                <a:blip r:embed="rId4"/>
                <a:stretch>
                  <a:fillRect l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Document 6"/>
              <p:cNvSpPr/>
              <p:nvPr/>
            </p:nvSpPr>
            <p:spPr>
              <a:xfrm>
                <a:off x="1918855" y="4229100"/>
                <a:ext cx="6249749" cy="800100"/>
              </a:xfrm>
              <a:prstGeom prst="flowChartDocumen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ল সা গু = </a:t>
                </a:r>
                <a14:m>
                  <m:oMath xmlns:m="http://schemas.openxmlformats.org/officeDocument/2006/math">
                    <m:r>
                      <a:rPr lang="bn-BD" sz="3200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𝟕𝟐</m:t>
                    </m:r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Flowchart: Documen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54" y="5638800"/>
                <a:ext cx="6249749" cy="1066800"/>
              </a:xfrm>
              <a:prstGeom prst="flowChartDocument">
                <a:avLst/>
              </a:prstGeom>
              <a:blipFill rotWithShape="1">
                <a:blip r:embed="rId5"/>
                <a:stretch>
                  <a:fillRect l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791200" y="1200150"/>
            <a:ext cx="1066800" cy="4987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1200150"/>
            <a:ext cx="1066800" cy="4987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381000" y="800100"/>
            <a:ext cx="1323110" cy="45200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557644" y="4450426"/>
            <a:ext cx="1323110" cy="31588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7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7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60" y="1720155"/>
            <a:ext cx="8500240" cy="1384995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রাশি ( ভাজ্য ) অপর একটি রাশি ( ভাজক ) দ্বারা বিভাজ্য হলে, ভাজ্যকে ভাজকের একটি গুণিতক ( Multiple ) বলা হয় এবং ভাজককে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ভাজ্যের গুণনীয়ক বা উৎপাদক              ( Factor ) বলে।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2393371" y="895350"/>
            <a:ext cx="4890656" cy="611886"/>
          </a:xfrm>
          <a:prstGeom prst="flowChartInternalStorag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 ও গুণনীয়ক কী?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2743200" y="112014"/>
            <a:ext cx="3565254" cy="459486"/>
          </a:xfrm>
          <a:prstGeom prst="flowChartInternalStorag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গ, সা,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 নির্ণয়ঃ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40986" y="615145"/>
                <a:ext cx="61266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16</m:t>
                    </m:r>
                    <m:r>
                      <a:rPr lang="en-US" sz="3200" i="1">
                        <a:latin typeface="Cambria Math"/>
                      </a:rPr>
                      <m:t>,  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3200" dirty="0"/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/>
                          </a:rPr>
                          <m:t>        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6" y="615145"/>
                <a:ext cx="6126614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4981" y="1276350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" y="1025352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357389" y="1276350"/>
                <a:ext cx="247388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/>
                  <a:t>=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16</m:t>
                    </m:r>
                  </m:oMath>
                </a14:m>
                <a:endParaRPr lang="bn-BD" sz="2400" dirty="0" smtClean="0">
                  <a:latin typeface="NikoshBAN" panose="02000000000000000000" pitchFamily="2" charset="0"/>
                </a:endParaRPr>
              </a:p>
              <a:p>
                <a:r>
                  <a:rPr lang="bn-BD" sz="2400" dirty="0" smtClean="0"/>
                  <a:t>=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bn-BD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bn-BD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BD" sz="2400" b="0" i="0" smtClean="0">
                        <a:latin typeface="Cambria Math"/>
                      </a:rPr>
                      <m:t>−(</m:t>
                    </m:r>
                    <m:r>
                      <a:rPr lang="bn-BD" sz="2400" b="0" i="0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bn-BD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bn-BD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bn-BD" sz="2400" b="0" dirty="0" smtClean="0"/>
              </a:p>
              <a:p>
                <a:r>
                  <a:rPr lang="bn-BD" sz="2400" dirty="0" smtClean="0"/>
                  <a:t>=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</a:rPr>
                      <m:t>(</m:t>
                    </m:r>
                    <m:r>
                      <a:rPr lang="bn-BD" sz="2400" b="0" i="1" smtClean="0">
                        <a:latin typeface="Cambria Math"/>
                      </a:rPr>
                      <m:t>𝑎</m:t>
                    </m:r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4</m:t>
                    </m:r>
                    <m:r>
                      <a:rPr lang="bn-BD" sz="2400" b="0" i="1" smtClean="0">
                        <a:latin typeface="Cambria Math"/>
                      </a:rPr>
                      <m:t>)(</m:t>
                    </m:r>
                    <m:r>
                      <a:rPr lang="bn-BD" sz="2400" b="0" i="1" smtClean="0">
                        <a:latin typeface="Cambria Math"/>
                      </a:rPr>
                      <m:t>𝑎</m:t>
                    </m:r>
                    <m:r>
                      <a:rPr lang="bn-BD" sz="2400" b="0" i="1" smtClean="0">
                        <a:latin typeface="Cambria Math"/>
                      </a:rPr>
                      <m:t>−</m:t>
                    </m:r>
                    <m:r>
                      <a:rPr lang="bn-BD" sz="2400" b="0" i="1" smtClean="0">
                        <a:latin typeface="Cambria Math"/>
                      </a:rPr>
                      <m:t>4</m:t>
                    </m:r>
                    <m:r>
                      <a:rPr lang="bn-BD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389" y="1276350"/>
                <a:ext cx="247388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3941" t="-3553" r="-985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29616" y="2343150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392025" y="2343150"/>
                <a:ext cx="16723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/>
                  <a:t>=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bn-BD" sz="2400" b="0" i="1" smtClean="0"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bn-BD" sz="24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endParaRPr lang="bn-BD" sz="2400" dirty="0" smtClean="0">
                  <a:latin typeface="NikoshBAN" panose="02000000000000000000" pitchFamily="2" charset="0"/>
                </a:endParaRPr>
              </a:p>
              <a:p>
                <a:r>
                  <a:rPr lang="bn-BD" sz="2400" dirty="0" smtClean="0"/>
                  <a:t>=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</a:rPr>
                      <m:t>3</m:t>
                    </m:r>
                    <m:r>
                      <a:rPr lang="bn-BD" sz="2400" b="0" i="1" smtClean="0">
                        <a:latin typeface="Cambria Math"/>
                      </a:rPr>
                      <m:t>(</m:t>
                    </m:r>
                    <m:r>
                      <a:rPr lang="bn-BD" sz="2400" b="0" i="1" smtClean="0">
                        <a:latin typeface="Cambria Math"/>
                      </a:rPr>
                      <m:t>𝑎</m:t>
                    </m:r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4</m:t>
                    </m:r>
                    <m:r>
                      <a:rPr lang="bn-BD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bn-BD" sz="2400" b="0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25" y="2343150"/>
                <a:ext cx="167231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5455" t="-5839" r="-1090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36543" y="3105150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398952" y="3105150"/>
                <a:ext cx="3141950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/>
                  <a:t>=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5</m:t>
                    </m:r>
                    <m:r>
                      <a:rPr lang="bn-BD" sz="2400" b="0" i="1" smtClean="0">
                        <a:latin typeface="Cambria Math"/>
                      </a:rPr>
                      <m:t>𝑎</m:t>
                    </m:r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4</m:t>
                    </m:r>
                  </m:oMath>
                </a14:m>
                <a:endParaRPr lang="bn-BD" sz="2400" dirty="0" smtClean="0">
                  <a:latin typeface="NikoshBAN" panose="02000000000000000000" pitchFamily="2" charset="0"/>
                </a:endParaRPr>
              </a:p>
              <a:p>
                <a:r>
                  <a:rPr lang="bn-BD" sz="24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4</m:t>
                    </m:r>
                    <m:r>
                      <a:rPr lang="bn-BD" sz="2400" b="0" i="1" smtClean="0">
                        <a:latin typeface="Cambria Math"/>
                      </a:rPr>
                      <m:t>𝑎</m:t>
                    </m:r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𝑎</m:t>
                    </m:r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4</m:t>
                    </m:r>
                  </m:oMath>
                </a14:m>
                <a:endParaRPr lang="bn-BD" sz="2400" b="0" dirty="0" smtClean="0"/>
              </a:p>
              <a:p>
                <a:r>
                  <a:rPr lang="bn-BD" sz="2400" dirty="0" smtClean="0"/>
                  <a:t>=</a:t>
                </a:r>
                <a14:m>
                  <m:oMath xmlns:m="http://schemas.openxmlformats.org/officeDocument/2006/math">
                    <m:r>
                      <a:rPr lang="bn-BD" sz="2400" b="0" i="0" smtClean="0">
                        <a:latin typeface="Cambria Math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bn-BD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4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400" b="0" i="1" smtClean="0">
                            <a:latin typeface="Cambria Math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1</m:t>
                    </m:r>
                    <m:d>
                      <m:dPr>
                        <m:ctrlPr>
                          <a:rPr lang="bn-BD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4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400" b="0" i="1" smtClean="0">
                            <a:latin typeface="Cambria Math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endParaRPr lang="bn-BD" sz="2400" b="0" dirty="0" smtClean="0"/>
              </a:p>
              <a:p>
                <a:r>
                  <a:rPr lang="bn-BD" sz="2400" b="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4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400" b="0" i="1" smtClean="0">
                            <a:latin typeface="Cambria Math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bn-BD" sz="2400" b="0" i="1" smtClean="0">
                        <a:latin typeface="Cambria Math"/>
                      </a:rPr>
                      <m:t>(</m:t>
                    </m:r>
                    <m:r>
                      <a:rPr lang="bn-BD" sz="2400" b="0" i="1" smtClean="0">
                        <a:latin typeface="Cambria Math"/>
                      </a:rPr>
                      <m:t>𝑎</m:t>
                    </m:r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1</m:t>
                    </m:r>
                    <m:r>
                      <a:rPr lang="bn-BD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52" y="3105150"/>
                <a:ext cx="3141950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3107" t="-2713" r="-543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943471" y="4492497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নির্ণেয় গ সা গু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57389" y="4511502"/>
                <a:ext cx="15397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</a:rPr>
                        <m:t>=(</m:t>
                      </m:r>
                      <m:r>
                        <a:rPr lang="bn-BD" sz="2400" b="0" i="1" smtClean="0">
                          <a:latin typeface="Cambria Math"/>
                        </a:rPr>
                        <m:t>𝑎</m:t>
                      </m:r>
                      <m:r>
                        <a:rPr lang="bn-BD" sz="2400" b="0" i="1" smtClean="0">
                          <a:latin typeface="Cambria Math"/>
                        </a:rPr>
                        <m:t>+</m:t>
                      </m:r>
                      <m:r>
                        <a:rPr lang="bn-BD" sz="2400" b="0" i="1" smtClean="0">
                          <a:latin typeface="Cambria Math"/>
                        </a:rPr>
                        <m:t>4</m:t>
                      </m:r>
                      <m:r>
                        <a:rPr lang="bn-BD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389" y="6015335"/>
                <a:ext cx="153978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79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5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47800" y="590550"/>
                <a:ext cx="7010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7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12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000" b="0" i="1" smtClean="0">
                            <a:latin typeface="Cambria Math"/>
                          </a:rPr>
                          <m:t>     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20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000" b="0" i="1" smtClean="0">
                            <a:latin typeface="Cambria Math"/>
                          </a:rPr>
                          <m:t>      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15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90550"/>
                <a:ext cx="7010400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owchart: Internal Storage 2"/>
          <p:cNvSpPr/>
          <p:nvPr/>
        </p:nvSpPr>
        <p:spPr>
          <a:xfrm>
            <a:off x="3124200" y="57150"/>
            <a:ext cx="2746264" cy="459486"/>
          </a:xfrm>
          <a:prstGeom prst="flowChartInternalStorag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ল,সা,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গু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নির্ণয়ঃ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94981" y="1047750"/>
            <a:ext cx="1055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57389" y="1047750"/>
                <a:ext cx="265604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000" dirty="0" smtClean="0"/>
                  <a:t>=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7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12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>
                        <a:latin typeface="Cambria Math"/>
                      </a:rPr>
                      <m:t>4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a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12</m:t>
                    </m:r>
                  </m:oMath>
                </a14:m>
                <a:endParaRPr lang="en-US" sz="2000" dirty="0"/>
              </a:p>
              <a:p>
                <a:r>
                  <a:rPr lang="bn-BD" sz="2000" dirty="0" smtClean="0"/>
                  <a:t>=</a:t>
                </a:r>
                <a14:m>
                  <m:oMath xmlns:m="http://schemas.openxmlformats.org/officeDocument/2006/math">
                    <m:r>
                      <a:rPr lang="bn-BD" sz="2000" b="0" i="0" smtClean="0">
                        <a:latin typeface="Cambria Math"/>
                      </a:rPr>
                      <m:t> </m:t>
                    </m:r>
                    <m:r>
                      <a:rPr lang="bn-BD" sz="20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bn-BD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0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000" b="0" i="1" smtClean="0">
                            <a:latin typeface="Cambria Math"/>
                          </a:rPr>
                          <m:t>−</m:t>
                        </m:r>
                        <m:r>
                          <a:rPr lang="bn-BD" sz="20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bn-BD" sz="2000" b="0" i="1" smtClean="0">
                        <a:latin typeface="Cambria Math"/>
                      </a:rPr>
                      <m:t>−</m:t>
                    </m:r>
                    <m:r>
                      <a:rPr lang="bn-BD" sz="2000" b="0" i="1" smtClean="0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bn-BD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0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000" b="0" i="1" smtClean="0">
                            <a:latin typeface="Cambria Math"/>
                          </a:rPr>
                          <m:t>−</m:t>
                        </m:r>
                        <m:r>
                          <a:rPr lang="bn-BD" sz="20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endParaRPr lang="bn-BD" sz="2000" b="0" dirty="0" smtClean="0"/>
              </a:p>
              <a:p>
                <a:r>
                  <a:rPr lang="bn-BD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0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000" b="0" i="1" smtClean="0">
                            <a:latin typeface="Cambria Math"/>
                          </a:rPr>
                          <m:t>−</m:t>
                        </m:r>
                        <m:r>
                          <a:rPr lang="bn-BD" sz="20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bn-BD" sz="2000" b="0" i="1" smtClean="0">
                        <a:latin typeface="Cambria Math"/>
                      </a:rPr>
                      <m:t>(</m:t>
                    </m:r>
                    <m:r>
                      <a:rPr lang="bn-BD" sz="2000" b="0" i="1" smtClean="0">
                        <a:latin typeface="Cambria Math"/>
                      </a:rPr>
                      <m:t>𝑎</m:t>
                    </m:r>
                    <m:r>
                      <a:rPr lang="bn-BD" sz="2000" b="0" i="1" smtClean="0">
                        <a:latin typeface="Cambria Math"/>
                      </a:rPr>
                      <m:t>−</m:t>
                    </m:r>
                    <m:r>
                      <a:rPr lang="bn-BD" sz="2000" b="0" i="1" smtClean="0">
                        <a:latin typeface="Cambria Math"/>
                      </a:rPr>
                      <m:t>3</m:t>
                    </m:r>
                    <m:r>
                      <a:rPr lang="bn-BD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389" y="1047750"/>
                <a:ext cx="2656048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2529" t="-2304" r="-5057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29616" y="2312134"/>
            <a:ext cx="1156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392025" y="2312134"/>
                <a:ext cx="2656048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000" dirty="0" smtClean="0"/>
                  <a:t>=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20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5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4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20</m:t>
                    </m:r>
                  </m:oMath>
                </a14:m>
                <a:endParaRPr lang="bn-BD" sz="2000" dirty="0" smtClean="0"/>
              </a:p>
              <a:p>
                <a:r>
                  <a:rPr lang="bn-BD" sz="2000" dirty="0" smtClean="0"/>
                  <a:t>=</a:t>
                </a:r>
                <a14:m>
                  <m:oMath xmlns:m="http://schemas.openxmlformats.org/officeDocument/2006/math">
                    <m:r>
                      <a:rPr lang="bn-BD" sz="2000" b="0" i="0" smtClean="0">
                        <a:latin typeface="Cambria Math"/>
                      </a:rPr>
                      <m:t> </m:t>
                    </m:r>
                    <m:r>
                      <a:rPr lang="bn-BD" sz="20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bn-BD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0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000" b="0" i="1" smtClean="0">
                            <a:latin typeface="Cambria Math"/>
                          </a:rPr>
                          <m:t>+</m:t>
                        </m:r>
                        <m:r>
                          <a:rPr lang="bn-BD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bn-BD" sz="2000" b="0" i="1" smtClean="0">
                        <a:latin typeface="Cambria Math"/>
                      </a:rPr>
                      <m:t>−</m:t>
                    </m:r>
                    <m:r>
                      <a:rPr lang="bn-BD" sz="2000" b="0" i="1" smtClean="0"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bn-BD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0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000" b="0" i="1" smtClean="0">
                            <a:latin typeface="Cambria Math"/>
                          </a:rPr>
                          <m:t>+</m:t>
                        </m:r>
                        <m:r>
                          <a:rPr lang="bn-BD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endParaRPr lang="bn-BD" sz="2000" b="0" dirty="0" smtClean="0"/>
              </a:p>
              <a:p>
                <a:r>
                  <a:rPr lang="bn-BD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0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000" b="0" i="1" smtClean="0">
                            <a:latin typeface="Cambria Math"/>
                          </a:rPr>
                          <m:t>+</m:t>
                        </m:r>
                        <m:r>
                          <a:rPr lang="bn-BD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bn-BD" sz="2000" b="0" i="1" smtClean="0">
                        <a:latin typeface="Cambria Math"/>
                      </a:rPr>
                      <m:t>(</m:t>
                    </m:r>
                    <m:r>
                      <a:rPr lang="bn-BD" sz="2000" b="0" i="1" smtClean="0">
                        <a:latin typeface="Cambria Math"/>
                      </a:rPr>
                      <m:t>𝑎</m:t>
                    </m:r>
                    <m:r>
                      <a:rPr lang="bn-BD" sz="2000" b="0" i="1" smtClean="0">
                        <a:latin typeface="Cambria Math"/>
                      </a:rPr>
                      <m:t>−</m:t>
                    </m:r>
                    <m:r>
                      <a:rPr lang="bn-BD" sz="2000" b="0" i="1" smtClean="0">
                        <a:latin typeface="Cambria Math"/>
                      </a:rPr>
                      <m:t>4</m:t>
                    </m:r>
                    <m:r>
                      <a:rPr lang="bn-BD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25" y="2312134"/>
                <a:ext cx="2656048" cy="1631216"/>
              </a:xfrm>
              <a:prstGeom prst="rect">
                <a:avLst/>
              </a:prstGeom>
              <a:blipFill rotWithShape="1">
                <a:blip r:embed="rId4"/>
                <a:stretch>
                  <a:fillRect l="-2294" t="-1866" r="-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36543" y="3648428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398952" y="3686711"/>
                <a:ext cx="265604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000" dirty="0" smtClean="0"/>
                  <a:t>=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sz="2000" dirty="0"/>
              </a:p>
              <a:p>
                <a:r>
                  <a:rPr lang="bn-BD" sz="2000" dirty="0" smtClean="0"/>
                  <a:t>=</a:t>
                </a:r>
                <a14:m>
                  <m:oMath xmlns:m="http://schemas.openxmlformats.org/officeDocument/2006/math">
                    <m:r>
                      <a:rPr lang="bn-BD" sz="2000" b="0" i="0" smtClean="0">
                        <a:latin typeface="Cambria Math"/>
                      </a:rPr>
                      <m:t> </m:t>
                    </m:r>
                    <m:r>
                      <a:rPr lang="bn-BD" sz="20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bn-BD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0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000" b="0" i="1" smtClean="0">
                            <a:latin typeface="Cambria Math"/>
                          </a:rPr>
                          <m:t>+</m:t>
                        </m:r>
                        <m:r>
                          <a:rPr lang="bn-BD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bn-BD" sz="2000" b="0" i="1" smtClean="0">
                        <a:latin typeface="Cambria Math"/>
                      </a:rPr>
                      <m:t>−</m:t>
                    </m:r>
                    <m:r>
                      <a:rPr lang="bn-BD" sz="2000" b="0" i="1" smtClean="0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bn-BD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0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000" b="0" i="1" smtClean="0">
                            <a:latin typeface="Cambria Math"/>
                          </a:rPr>
                          <m:t>+</m:t>
                        </m:r>
                        <m:r>
                          <a:rPr lang="bn-BD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endParaRPr lang="bn-BD" sz="2000" b="0" dirty="0" smtClean="0"/>
              </a:p>
              <a:p>
                <a:r>
                  <a:rPr lang="bn-BD" sz="2000" b="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2000" b="0" i="1" smtClean="0">
                            <a:latin typeface="Cambria Math"/>
                          </a:rPr>
                          <m:t>𝑎</m:t>
                        </m:r>
                        <m:r>
                          <a:rPr lang="bn-BD" sz="2000" b="0" i="1" smtClean="0">
                            <a:latin typeface="Cambria Math"/>
                          </a:rPr>
                          <m:t>+</m:t>
                        </m:r>
                        <m:r>
                          <a:rPr lang="bn-BD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bn-BD" sz="2000" b="0" i="1" smtClean="0">
                        <a:latin typeface="Cambria Math"/>
                      </a:rPr>
                      <m:t>(</m:t>
                    </m:r>
                    <m:r>
                      <a:rPr lang="bn-BD" sz="2000" b="0" i="1" smtClean="0">
                        <a:latin typeface="Cambria Math"/>
                      </a:rPr>
                      <m:t>𝑎</m:t>
                    </m:r>
                    <m:r>
                      <a:rPr lang="bn-BD" sz="2000" b="0" i="1" smtClean="0">
                        <a:latin typeface="Cambria Math"/>
                      </a:rPr>
                      <m:t>−</m:t>
                    </m:r>
                    <m:r>
                      <a:rPr lang="bn-BD" sz="2000" b="0" i="1" smtClean="0">
                        <a:latin typeface="Cambria Math"/>
                      </a:rPr>
                      <m:t>3</m:t>
                    </m:r>
                    <m:r>
                      <a:rPr lang="bn-BD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52" y="3686711"/>
                <a:ext cx="2656048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2529" t="-2304" r="-5057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486294" y="2171134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নির্ণেয় ল সা গু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890844" y="2729050"/>
                <a:ext cx="29347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0" i="1" smtClean="0">
                          <a:latin typeface="Cambria Math"/>
                        </a:rPr>
                        <m:t>=(</m:t>
                      </m:r>
                      <m:r>
                        <a:rPr lang="bn-BD" sz="2000" b="0" i="1" smtClean="0">
                          <a:latin typeface="Cambria Math"/>
                        </a:rPr>
                        <m:t>𝑎</m:t>
                      </m:r>
                      <m:r>
                        <a:rPr lang="bn-BD" sz="2000" b="0" i="1" smtClean="0">
                          <a:latin typeface="Cambria Math"/>
                        </a:rPr>
                        <m:t>−</m:t>
                      </m:r>
                      <m:r>
                        <a:rPr lang="bn-BD" sz="2000" b="0" i="1" smtClean="0">
                          <a:latin typeface="Cambria Math"/>
                        </a:rPr>
                        <m:t>4</m:t>
                      </m:r>
                      <m:r>
                        <a:rPr lang="bn-BD" sz="2000" b="0" i="1" smtClean="0">
                          <a:latin typeface="Cambria Math"/>
                        </a:rPr>
                        <m:t>)(</m:t>
                      </m:r>
                      <m:r>
                        <a:rPr lang="bn-BD" sz="2000" b="0" i="1" smtClean="0">
                          <a:latin typeface="Cambria Math"/>
                        </a:rPr>
                        <m:t>𝑎</m:t>
                      </m:r>
                      <m:r>
                        <a:rPr lang="bn-BD" sz="2000" b="0" i="1" smtClean="0">
                          <a:latin typeface="Cambria Math"/>
                        </a:rPr>
                        <m:t>−</m:t>
                      </m:r>
                      <m:r>
                        <a:rPr lang="bn-BD" sz="2000" b="0" i="1" smtClean="0">
                          <a:latin typeface="Cambria Math"/>
                        </a:rPr>
                        <m:t>3</m:t>
                      </m:r>
                      <m:r>
                        <a:rPr lang="bn-BD" sz="2000" b="0" i="1" smtClean="0">
                          <a:latin typeface="Cambria Math"/>
                        </a:rPr>
                        <m:t>)(</m:t>
                      </m:r>
                      <m:r>
                        <a:rPr lang="bn-BD" sz="2000" b="0" i="1" smtClean="0">
                          <a:latin typeface="Cambria Math"/>
                        </a:rPr>
                        <m:t>𝑎</m:t>
                      </m:r>
                      <m:r>
                        <a:rPr lang="bn-BD" sz="2000" b="0" i="1" smtClean="0">
                          <a:latin typeface="Cambria Math"/>
                        </a:rPr>
                        <m:t>+</m:t>
                      </m:r>
                      <m:r>
                        <a:rPr lang="bn-BD" sz="2000" b="0" i="1" smtClean="0">
                          <a:latin typeface="Cambria Math"/>
                        </a:rPr>
                        <m:t>5</m:t>
                      </m:r>
                      <m:r>
                        <a:rPr lang="bn-BD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844" y="2729050"/>
                <a:ext cx="293471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200" y="800100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60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595</Words>
  <Application>Microsoft Office PowerPoint</Application>
  <PresentationFormat>On-screen Show (16:9)</PresentationFormat>
  <Paragraphs>83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Sarika  sana sithi</cp:lastModifiedBy>
  <cp:revision>92</cp:revision>
  <dcterms:created xsi:type="dcterms:W3CDTF">2014-03-25T03:38:31Z</dcterms:created>
  <dcterms:modified xsi:type="dcterms:W3CDTF">2020-12-07T02:58:35Z</dcterms:modified>
</cp:coreProperties>
</file>