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1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88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48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124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95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0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00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952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1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57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76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74E3-0902-477F-B722-49270FD3C53C}" type="datetimeFigureOut">
              <a:rPr lang="en-US" smtClean="0"/>
              <a:pPr/>
              <a:t>05-Feb-21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BAA7-D4D1-4C1D-BC5D-9BA9366D9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82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947080" y="0"/>
            <a:ext cx="7833815" cy="2442949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621300"/>
            <a:ext cx="9120249" cy="5236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77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2" y="1581062"/>
            <a:ext cx="6946709" cy="4409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5779" y="6141493"/>
            <a:ext cx="439457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নেমে গেলঃ৮৬২জন।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99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382" y="996287"/>
            <a:ext cx="361665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9" y="1581062"/>
            <a:ext cx="5882185" cy="3864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0812" y="5581935"/>
            <a:ext cx="582759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উঠলঃ৭৯৮জন।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1" y="573206"/>
            <a:ext cx="19516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4519" y="1624084"/>
            <a:ext cx="361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ট্রেনে যাত্রী ছিল =২৪৫০ জন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0621" y="2147552"/>
            <a:ext cx="39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নেমে গেল      =(-)  ৮৪২ জন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2400300" y="2697759"/>
            <a:ext cx="502237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6748" y="2659621"/>
            <a:ext cx="50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নেমে যাবার পর যাত্রীসংখ্যা=১৬০৮  জন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3411" y="3045188"/>
            <a:ext cx="50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উঠল=  (+)৭৯৮ জন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1083291" y="3545484"/>
            <a:ext cx="676929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00300" y="3484551"/>
            <a:ext cx="495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গাড়িতে যাত্রী সংখ্যা= ২৪০৬ জন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5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537" y="354842"/>
            <a:ext cx="249754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কাজঃ--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6" y="1173707"/>
            <a:ext cx="777922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 ৯৭০ জন ছাত্রী ছিল।নতুন বছরে ১৬৫ জন ভর্তি হলো এবং ৭৮ জন চলে গেল।ঐ বিদ্যালয়ে ছাত্রীসংখ্যা কত হলো?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7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224" y="423081"/>
            <a:ext cx="339829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মূল্যায়ণঃ--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6" y="1460310"/>
            <a:ext cx="9594376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 তা বের করতে কোন প্রক্রিয়ায় সমাধান করতে হবে?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46" y="3143869"/>
            <a:ext cx="945789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২।নেমে যাওয়ার পর ট্রেনে কতজন যাত্রী রইল?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46" y="4189862"/>
            <a:ext cx="9389659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৩।যাত্রী উঠার পর ট্রেনে কতজন যাত্রী হলো তা বের করতে কোন প্রক্রিয়ায় সমাধান করতে হবে?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1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143" y="423081"/>
            <a:ext cx="5431809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7" y="1192522"/>
            <a:ext cx="914400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সিয়াম অপেক্ষা শিহাবের ৩৯০ টাকা বেশি এবং শিমুল অপেক্ষা ৪৭০ টাকা কম আছে।শিমুলের ৮৯০ টাকা আছে।সিয়াম ও শিহাবের প্রত্যেকের কত টাকা আছে?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59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49" y="1270660"/>
            <a:ext cx="9405256" cy="5403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2632" y="0"/>
            <a:ext cx="480401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9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7290" y="109182"/>
            <a:ext cx="551369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650" y="1124845"/>
            <a:ext cx="7478973" cy="390876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bn-IN" sz="4400" i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বুড়িমুটকী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তেতুলিয়া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endParaRPr lang="bn-IN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623" y="1235034"/>
            <a:ext cx="3193577" cy="3764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2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358" y="0"/>
            <a:ext cx="5377218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পরিচিতিঃ--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92685" y="1214651"/>
            <a:ext cx="11899051" cy="4997595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4937" y="1214651"/>
            <a:ext cx="6479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শ্রেণিঃ-চতুর্থ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বিষয়ঃ-প্রাথমিক গণিত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পাঠঃ-যোগ ও বিয়োগ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পাঠ্যাংশঃ-চার অংক পর্যন্ত সংখ্যার যোগ ও বিয়োগ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সময়ঃ—৪০ মিনিট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8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87" y="2169881"/>
            <a:ext cx="7096835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দুইস্তর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6610" y="723331"/>
            <a:ext cx="522709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3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927" y="95534"/>
            <a:ext cx="3043451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সৃষ্টিঃ--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03086309"/>
              </p:ext>
            </p:extLst>
          </p:nvPr>
        </p:nvGraphicFramePr>
        <p:xfrm>
          <a:off x="4967578" y="3112837"/>
          <a:ext cx="2441575" cy="582613"/>
        </p:xfrm>
        <a:graphic>
          <a:graphicData uri="http://schemas.openxmlformats.org/presentationml/2006/ole">
            <p:oleObj spid="_x0000_s1049" name="Packager Shell Object" showAsIcon="1" r:id="rId3" imgW="2441880" imgH="58212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435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978" y="926432"/>
            <a:ext cx="6018663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শিরোনামঃ-যোগ ও বিয়োগ সংক্রান্ত সমস্যা।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8" y="2496092"/>
            <a:ext cx="6018663" cy="3370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33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355" y="2678331"/>
            <a:ext cx="2033517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সমস্যাঃ--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0872" y="2032001"/>
            <a:ext cx="8475260" cy="212365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ট্রেনে ২৪৫০ জন যাত্রী ছিল।এক স্টেশনে ৮৪২ জন নেমে গেল এবং ৭৯৮ জন যাত্রী উঠল।গাড়িতে যাত্রীর সংখ্যা কত হলো?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3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20" y="1641792"/>
            <a:ext cx="8771523" cy="3915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2382" y="996287"/>
            <a:ext cx="361665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91830">
            <a:off x="7277434" y="3812589"/>
            <a:ext cx="1382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4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382" y="996287"/>
            <a:ext cx="361665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2" y="1581062"/>
            <a:ext cx="6712041" cy="3551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1216" y="5132110"/>
            <a:ext cx="313898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যাত্রী ছিলঃ২৪৫০ জন।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6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258</Words>
  <Application>Microsoft Office PowerPoint</Application>
  <PresentationFormat>Custom</PresentationFormat>
  <Paragraphs>40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Faija</cp:lastModifiedBy>
  <cp:revision>53</cp:revision>
  <dcterms:created xsi:type="dcterms:W3CDTF">2020-01-26T09:21:15Z</dcterms:created>
  <dcterms:modified xsi:type="dcterms:W3CDTF">2021-02-05T16:24:05Z</dcterms:modified>
</cp:coreProperties>
</file>