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330" r:id="rId4"/>
    <p:sldId id="331" r:id="rId5"/>
    <p:sldId id="334" r:id="rId6"/>
    <p:sldId id="340" r:id="rId7"/>
    <p:sldId id="336" r:id="rId8"/>
    <p:sldId id="335" r:id="rId9"/>
    <p:sldId id="337" r:id="rId10"/>
    <p:sldId id="338" r:id="rId11"/>
    <p:sldId id="333" r:id="rId12"/>
    <p:sldId id="339" r:id="rId13"/>
    <p:sldId id="332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0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47732-5AAB-47CD-A02D-42BAB363D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264F56-42D9-45C6-9DA2-9E96B52B0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C250E-EC57-4984-A99C-6D843F9C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021B-090C-4F4B-A0F6-8A389F47B789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F215E-A358-4E6C-9BDA-9933785A0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66385-84BB-4202-8050-6A15EF373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34D4-88FE-46D6-8ACF-2B53472D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1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5CDEC-C083-4444-8067-8A6FD8249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E2A4E-020C-4102-8C70-1A45961D1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A785B-A367-4C20-98F4-3DD291E25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021B-090C-4F4B-A0F6-8A389F47B789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892B9-14F3-407F-916E-532CBCD85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30015-3BD9-45A8-87A0-5C140F7FC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34D4-88FE-46D6-8ACF-2B53472D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3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0A3457-0AD5-4F13-B199-EEF7D47EAD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DEDAC-A82C-42C8-B52E-C6232817F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88BC3-563E-4C7D-ABCB-82D34A7B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021B-090C-4F4B-A0F6-8A389F47B789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AC51D-3932-4FC7-A8FF-B16DD5D9D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CBF16-726B-4B0E-905C-241C7066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34D4-88FE-46D6-8ACF-2B53472D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3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B973-CFBB-4B4C-9EB1-A2E4C749E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9992C-03F6-4B37-AEE0-7DF9359D8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D9062-99CA-43EB-B9EC-D8B5F80EB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021B-090C-4F4B-A0F6-8A389F47B789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358C5-510E-48A2-AEEB-A0B049887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2F4AD-6866-4F9C-A565-B8F439A9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34D4-88FE-46D6-8ACF-2B53472D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5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0B8CF-DD31-43C1-9850-C76E9C33E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56602-6FB9-4517-B6D7-7D19FCC41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92761-8901-4E93-ABC4-705D7949E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021B-090C-4F4B-A0F6-8A389F47B789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74BBD-A35E-4A28-A84E-38FBF95D2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E0A32-208A-4A54-96F8-1DF29C0A7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34D4-88FE-46D6-8ACF-2B53472D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8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130D4-0389-4F93-A13B-F5BFF5A5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3D118-ABEE-46FF-99C3-9C6993496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D470C-B0BA-4C46-8F11-F0C206097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CA0B8-9556-4731-AC84-9389E2AFD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021B-090C-4F4B-A0F6-8A389F47B789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C9B85-9411-47CC-8230-2599D7EB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5E328-671C-49AB-BA04-C4EA980A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34D4-88FE-46D6-8ACF-2B53472D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9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D089-6E6C-4AF8-8FCE-14CE3F0E2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76988-BDAF-4C2B-9101-8086A7667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586DC-E757-45DD-A200-EB95F30FE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FD6524-1D5C-4198-84A1-92CF8F6C2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65D2FA-AB21-486A-B8D7-01D9453EB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02D142-5211-45BE-A5FF-1191D35FE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021B-090C-4F4B-A0F6-8A389F47B789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8D62D0-2246-4C79-972A-FB5D3EC13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DCE11B-B10A-40FB-A924-047D78249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34D4-88FE-46D6-8ACF-2B53472D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9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421EE-C311-4A68-8FC9-E2F27919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ADD3A2-8255-4F39-9C06-0D8AFCF8A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021B-090C-4F4B-A0F6-8A389F47B789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1870A-5384-4B29-B178-6A68C5B5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C3E03-ACA2-496F-ABEB-AE6F3B3E8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34D4-88FE-46D6-8ACF-2B53472D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8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6B4C21-7293-49CD-9E1C-939C0403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021B-090C-4F4B-A0F6-8A389F47B789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768B8-A36A-4CB2-AE9A-E99AB0DF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8DE70-C205-40D0-B244-9B4B03C1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34D4-88FE-46D6-8ACF-2B53472D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2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5106E-AD59-4CFF-9290-5B4B4C7A9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FE300-7F4F-4A2B-AAAD-E5ED7C55D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2236F7-0725-4F66-8DBD-68DD97C31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2BF40-1F17-4B17-8EF3-D4350AF3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021B-090C-4F4B-A0F6-8A389F47B789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7BAC2-DE28-4CE7-B4C4-92B9B3953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9870E-A72A-45CD-BDBD-0C5C3D63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34D4-88FE-46D6-8ACF-2B53472D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7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3478B-832D-4254-9EE4-4FE2EABD8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1B4A80-4B1A-4603-B996-419E9D8DF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FB7E6-C228-4FE4-90D5-6BC3B766D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5F0BF-1C04-4241-8010-DC841B4A8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021B-090C-4F4B-A0F6-8A389F47B789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8138B-3F68-4459-936A-4E186A4DF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0B769-F1AA-4541-9700-A9D0BB9C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34D4-88FE-46D6-8ACF-2B53472D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3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136822-FD6A-4932-8E2D-D905B9DB1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E507F-8275-4213-8007-0E916F7CD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090E6-82BC-42FB-A109-1888FEBDC9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021B-090C-4F4B-A0F6-8A389F47B789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59334-C9E2-405D-9CE9-ABE13AB95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70CCF-C596-4E06-B92E-67E62A96F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334D4-88FE-46D6-8ACF-2B53472D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4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1877658-FF4D-4CAE-B7B3-B2FD45020EE0}"/>
              </a:ext>
            </a:extLst>
          </p:cNvPr>
          <p:cNvGrpSpPr/>
          <p:nvPr/>
        </p:nvGrpSpPr>
        <p:grpSpPr>
          <a:xfrm>
            <a:off x="4222064" y="-1602894"/>
            <a:ext cx="10386946" cy="9839276"/>
            <a:chOff x="4222064" y="-1602894"/>
            <a:chExt cx="10386946" cy="9839276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39DB5061-F3CC-4134-852C-06A46506CB5E}"/>
                </a:ext>
              </a:extLst>
            </p:cNvPr>
            <p:cNvSpPr/>
            <p:nvPr/>
          </p:nvSpPr>
          <p:spPr>
            <a:xfrm rot="21299877">
              <a:off x="5008480" y="2668756"/>
              <a:ext cx="9600530" cy="1430593"/>
            </a:xfrm>
            <a:prstGeom prst="teardrop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ardrop 4">
              <a:extLst>
                <a:ext uri="{FF2B5EF4-FFF2-40B4-BE49-F238E27FC236}">
                  <a16:creationId xmlns:a16="http://schemas.microsoft.com/office/drawing/2014/main" id="{5DABE9E7-4906-4AEE-B844-8E253BD9BB95}"/>
                </a:ext>
              </a:extLst>
            </p:cNvPr>
            <p:cNvSpPr/>
            <p:nvPr/>
          </p:nvSpPr>
          <p:spPr>
            <a:xfrm rot="2417974">
              <a:off x="4222064" y="2469579"/>
              <a:ext cx="10289826" cy="1430593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7F76C732-7913-4AB9-9331-58D50D8AAE89}"/>
                </a:ext>
              </a:extLst>
            </p:cNvPr>
            <p:cNvSpPr/>
            <p:nvPr/>
          </p:nvSpPr>
          <p:spPr>
            <a:xfrm rot="17766734">
              <a:off x="5124029" y="2601447"/>
              <a:ext cx="9839276" cy="1430593"/>
            </a:xfrm>
            <a:prstGeom prst="teardrop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id="{A564AB33-4B35-4945-AD6B-ABC69CF465F5}"/>
                </a:ext>
              </a:extLst>
            </p:cNvPr>
            <p:cNvSpPr/>
            <p:nvPr/>
          </p:nvSpPr>
          <p:spPr>
            <a:xfrm rot="4401937">
              <a:off x="5240082" y="2842518"/>
              <a:ext cx="9261104" cy="1430593"/>
            </a:xfrm>
            <a:prstGeom prst="teardrop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6A5F7B9-F82D-468D-AF37-ACD5FDC8F3F4}"/>
              </a:ext>
            </a:extLst>
          </p:cNvPr>
          <p:cNvGrpSpPr/>
          <p:nvPr/>
        </p:nvGrpSpPr>
        <p:grpSpPr>
          <a:xfrm>
            <a:off x="-1826950" y="-2023601"/>
            <a:ext cx="12101151" cy="11331045"/>
            <a:chOff x="-1286013" y="-2053098"/>
            <a:chExt cx="12101151" cy="11331045"/>
          </a:xfrm>
        </p:grpSpPr>
        <p:sp>
          <p:nvSpPr>
            <p:cNvPr id="2" name="Teardrop 1">
              <a:extLst>
                <a:ext uri="{FF2B5EF4-FFF2-40B4-BE49-F238E27FC236}">
                  <a16:creationId xmlns:a16="http://schemas.microsoft.com/office/drawing/2014/main" id="{A9BD3465-3E33-4F16-A0C1-431E6EEE8C1A}"/>
                </a:ext>
              </a:extLst>
            </p:cNvPr>
            <p:cNvSpPr/>
            <p:nvPr/>
          </p:nvSpPr>
          <p:spPr>
            <a:xfrm rot="2092035">
              <a:off x="-1286013" y="3294413"/>
              <a:ext cx="12101151" cy="1430593"/>
            </a:xfrm>
            <a:prstGeom prst="teardrop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ardrop 2">
              <a:extLst>
                <a:ext uri="{FF2B5EF4-FFF2-40B4-BE49-F238E27FC236}">
                  <a16:creationId xmlns:a16="http://schemas.microsoft.com/office/drawing/2014/main" id="{6B251EFD-5716-4826-89E2-C2072C968994}"/>
                </a:ext>
              </a:extLst>
            </p:cNvPr>
            <p:cNvSpPr/>
            <p:nvPr/>
          </p:nvSpPr>
          <p:spPr>
            <a:xfrm rot="20030626">
              <a:off x="-1126916" y="3020375"/>
              <a:ext cx="10948948" cy="1430593"/>
            </a:xfrm>
            <a:prstGeom prst="teardrop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87B1F221-A254-4FDE-8257-BAD32BE6E9BB}"/>
                </a:ext>
              </a:extLst>
            </p:cNvPr>
            <p:cNvSpPr/>
            <p:nvPr/>
          </p:nvSpPr>
          <p:spPr>
            <a:xfrm rot="6589921">
              <a:off x="-560667" y="2343079"/>
              <a:ext cx="10222947" cy="1430593"/>
            </a:xfrm>
            <a:prstGeom prst="teardrop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id="{FEE0886C-BD8D-4FA5-A4E1-5C69EB4B0A70}"/>
                </a:ext>
              </a:extLst>
            </p:cNvPr>
            <p:cNvSpPr/>
            <p:nvPr/>
          </p:nvSpPr>
          <p:spPr>
            <a:xfrm rot="4464726">
              <a:off x="-797663" y="3180393"/>
              <a:ext cx="10764514" cy="1430593"/>
            </a:xfrm>
            <a:prstGeom prst="teardrop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4AF67DD-C302-4342-92E6-153BB2C58F2A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3532322" y="3367372"/>
                </a:moveTo>
                <a:lnTo>
                  <a:pt x="3531264" y="3938830"/>
                </a:lnTo>
                <a:lnTo>
                  <a:pt x="3442088" y="3803509"/>
                </a:lnTo>
                <a:lnTo>
                  <a:pt x="3338106" y="3779517"/>
                </a:lnTo>
                <a:lnTo>
                  <a:pt x="3341612" y="3779517"/>
                </a:lnTo>
                <a:cubicBezTo>
                  <a:pt x="3322167" y="3727377"/>
                  <a:pt x="3306302" y="3701307"/>
                  <a:pt x="3294019" y="3701307"/>
                </a:cubicBezTo>
                <a:lnTo>
                  <a:pt x="3276371" y="3739314"/>
                </a:lnTo>
                <a:lnTo>
                  <a:pt x="3087724" y="3610128"/>
                </a:lnTo>
                <a:close/>
                <a:moveTo>
                  <a:pt x="9081284" y="2601418"/>
                </a:moveTo>
                <a:lnTo>
                  <a:pt x="9821829" y="2601418"/>
                </a:lnTo>
                <a:lnTo>
                  <a:pt x="9821829" y="3616339"/>
                </a:lnTo>
                <a:lnTo>
                  <a:pt x="9818259" y="3602070"/>
                </a:lnTo>
                <a:cubicBezTo>
                  <a:pt x="9810499" y="3577327"/>
                  <a:pt x="9796167" y="3551438"/>
                  <a:pt x="9775265" y="3524403"/>
                </a:cubicBezTo>
                <a:cubicBezTo>
                  <a:pt x="9733460" y="3470334"/>
                  <a:pt x="9681293" y="3419771"/>
                  <a:pt x="9618762" y="3372715"/>
                </a:cubicBezTo>
                <a:cubicBezTo>
                  <a:pt x="9625887" y="3334195"/>
                  <a:pt x="9629450" y="3295860"/>
                  <a:pt x="9629450" y="3257711"/>
                </a:cubicBezTo>
                <a:cubicBezTo>
                  <a:pt x="9629450" y="3167311"/>
                  <a:pt x="9612760" y="3085010"/>
                  <a:pt x="9579379" y="3010808"/>
                </a:cubicBezTo>
                <a:cubicBezTo>
                  <a:pt x="9545999" y="2936606"/>
                  <a:pt x="9500148" y="2870337"/>
                  <a:pt x="9441830" y="2812000"/>
                </a:cubicBezTo>
                <a:cubicBezTo>
                  <a:pt x="9383511" y="2753663"/>
                  <a:pt x="9314477" y="2701532"/>
                  <a:pt x="9234728" y="2655609"/>
                </a:cubicBezTo>
                <a:cubicBezTo>
                  <a:pt x="9184884" y="2626906"/>
                  <a:pt x="9136164" y="2609087"/>
                  <a:pt x="9088568" y="2602150"/>
                </a:cubicBezTo>
                <a:close/>
                <a:moveTo>
                  <a:pt x="3003224" y="2601418"/>
                </a:moveTo>
                <a:lnTo>
                  <a:pt x="3507684" y="2601418"/>
                </a:lnTo>
                <a:lnTo>
                  <a:pt x="3523574" y="2620395"/>
                </a:lnTo>
                <a:cubicBezTo>
                  <a:pt x="3544347" y="2645685"/>
                  <a:pt x="3559500" y="2665698"/>
                  <a:pt x="3569033" y="2680435"/>
                </a:cubicBezTo>
                <a:cubicBezTo>
                  <a:pt x="3581743" y="2700085"/>
                  <a:pt x="3588098" y="2729671"/>
                  <a:pt x="3588098" y="2769193"/>
                </a:cubicBezTo>
                <a:lnTo>
                  <a:pt x="3588098" y="2800700"/>
                </a:lnTo>
                <a:cubicBezTo>
                  <a:pt x="3588098" y="2828421"/>
                  <a:pt x="3581316" y="2853007"/>
                  <a:pt x="3567753" y="2874456"/>
                </a:cubicBezTo>
                <a:cubicBezTo>
                  <a:pt x="3554189" y="2895906"/>
                  <a:pt x="3537016" y="2914099"/>
                  <a:pt x="3516235" y="2929036"/>
                </a:cubicBezTo>
                <a:cubicBezTo>
                  <a:pt x="3495453" y="2943973"/>
                  <a:pt x="3472611" y="2955449"/>
                  <a:pt x="3447710" y="2963465"/>
                </a:cubicBezTo>
                <a:cubicBezTo>
                  <a:pt x="3422809" y="2971481"/>
                  <a:pt x="3398985" y="2975489"/>
                  <a:pt x="3376236" y="2975489"/>
                </a:cubicBezTo>
                <a:cubicBezTo>
                  <a:pt x="3340611" y="2975489"/>
                  <a:pt x="3302164" y="2964068"/>
                  <a:pt x="3260898" y="2941227"/>
                </a:cubicBezTo>
                <a:cubicBezTo>
                  <a:pt x="3219631" y="2918385"/>
                  <a:pt x="3179840" y="2888243"/>
                  <a:pt x="3141524" y="2850799"/>
                </a:cubicBezTo>
                <a:cubicBezTo>
                  <a:pt x="3103208" y="2813354"/>
                  <a:pt x="3072462" y="2774500"/>
                  <a:pt x="3049287" y="2734236"/>
                </a:cubicBezTo>
                <a:cubicBezTo>
                  <a:pt x="3026111" y="2693971"/>
                  <a:pt x="3014524" y="2656527"/>
                  <a:pt x="3014524" y="2621903"/>
                </a:cubicBezTo>
                <a:cubicBezTo>
                  <a:pt x="3014524" y="2611995"/>
                  <a:pt x="3014774" y="2606104"/>
                  <a:pt x="3015275" y="2604230"/>
                </a:cubicBezTo>
                <a:cubicBezTo>
                  <a:pt x="3015777" y="2602355"/>
                  <a:pt x="3011759" y="2601418"/>
                  <a:pt x="3003224" y="2601418"/>
                </a:cubicBezTo>
                <a:close/>
                <a:moveTo>
                  <a:pt x="5989440" y="2024282"/>
                </a:moveTo>
                <a:lnTo>
                  <a:pt x="5989440" y="2784669"/>
                </a:lnTo>
                <a:lnTo>
                  <a:pt x="5975741" y="2747065"/>
                </a:lnTo>
                <a:cubicBezTo>
                  <a:pt x="5969106" y="2733182"/>
                  <a:pt x="5960767" y="2718951"/>
                  <a:pt x="5950725" y="2704371"/>
                </a:cubicBezTo>
                <a:cubicBezTo>
                  <a:pt x="5910553" y="2646053"/>
                  <a:pt x="5866169" y="2594451"/>
                  <a:pt x="5817573" y="2549566"/>
                </a:cubicBezTo>
                <a:cubicBezTo>
                  <a:pt x="5768978" y="2504682"/>
                  <a:pt x="5714565" y="2467210"/>
                  <a:pt x="5654335" y="2437150"/>
                </a:cubicBezTo>
                <a:cubicBezTo>
                  <a:pt x="5594105" y="2407091"/>
                  <a:pt x="5538329" y="2402471"/>
                  <a:pt x="5487006" y="2423290"/>
                </a:cubicBezTo>
                <a:lnTo>
                  <a:pt x="5487006" y="2387664"/>
                </a:lnTo>
                <a:lnTo>
                  <a:pt x="5426831" y="2387664"/>
                </a:lnTo>
                <a:cubicBezTo>
                  <a:pt x="5407608" y="2387664"/>
                  <a:pt x="5378774" y="2390141"/>
                  <a:pt x="5340328" y="2395095"/>
                </a:cubicBezTo>
                <a:cubicBezTo>
                  <a:pt x="5301882" y="2400050"/>
                  <a:pt x="5258658" y="2410515"/>
                  <a:pt x="5210656" y="2426491"/>
                </a:cubicBezTo>
                <a:cubicBezTo>
                  <a:pt x="5162654" y="2442467"/>
                  <a:pt x="5112453" y="2467275"/>
                  <a:pt x="5060053" y="2500915"/>
                </a:cubicBezTo>
                <a:cubicBezTo>
                  <a:pt x="5007654" y="2534555"/>
                  <a:pt x="4957110" y="2593496"/>
                  <a:pt x="4908422" y="2677735"/>
                </a:cubicBezTo>
                <a:cubicBezTo>
                  <a:pt x="4880477" y="2695066"/>
                  <a:pt x="4859501" y="2725348"/>
                  <a:pt x="4845492" y="2768581"/>
                </a:cubicBezTo>
                <a:cubicBezTo>
                  <a:pt x="4831483" y="2811814"/>
                  <a:pt x="4824478" y="2852691"/>
                  <a:pt x="4824478" y="2891212"/>
                </a:cubicBezTo>
                <a:cubicBezTo>
                  <a:pt x="4824478" y="2917485"/>
                  <a:pt x="4827725" y="2946886"/>
                  <a:pt x="4834219" y="2979413"/>
                </a:cubicBezTo>
                <a:cubicBezTo>
                  <a:pt x="4840714" y="3011940"/>
                  <a:pt x="4853461" y="3042482"/>
                  <a:pt x="4872462" y="3071038"/>
                </a:cubicBezTo>
                <a:cubicBezTo>
                  <a:pt x="4891462" y="3099594"/>
                  <a:pt x="4917346" y="3123456"/>
                  <a:pt x="4950114" y="3142623"/>
                </a:cubicBezTo>
                <a:cubicBezTo>
                  <a:pt x="4982883" y="3161791"/>
                  <a:pt x="5026079" y="3171374"/>
                  <a:pt x="5079703" y="3171374"/>
                </a:cubicBezTo>
                <a:cubicBezTo>
                  <a:pt x="5109799" y="3171374"/>
                  <a:pt x="5141779" y="3162570"/>
                  <a:pt x="5175642" y="3144962"/>
                </a:cubicBezTo>
                <a:cubicBezTo>
                  <a:pt x="5209505" y="3127353"/>
                  <a:pt x="5245345" y="3109623"/>
                  <a:pt x="5283160" y="3091773"/>
                </a:cubicBezTo>
                <a:cubicBezTo>
                  <a:pt x="5322793" y="3074740"/>
                  <a:pt x="5352713" y="3061621"/>
                  <a:pt x="5372920" y="3052418"/>
                </a:cubicBezTo>
                <a:cubicBezTo>
                  <a:pt x="5393126" y="3043215"/>
                  <a:pt x="5403452" y="3038613"/>
                  <a:pt x="5403898" y="3038613"/>
                </a:cubicBezTo>
                <a:cubicBezTo>
                  <a:pt x="5428947" y="3038613"/>
                  <a:pt x="5441471" y="3045367"/>
                  <a:pt x="5441471" y="3058875"/>
                </a:cubicBezTo>
                <a:cubicBezTo>
                  <a:pt x="5441471" y="3071196"/>
                  <a:pt x="5431053" y="3095614"/>
                  <a:pt x="5410215" y="3132131"/>
                </a:cubicBezTo>
                <a:cubicBezTo>
                  <a:pt x="5389378" y="3168647"/>
                  <a:pt x="5363911" y="3210359"/>
                  <a:pt x="5333815" y="3257266"/>
                </a:cubicBezTo>
                <a:cubicBezTo>
                  <a:pt x="5274179" y="3305175"/>
                  <a:pt x="5228877" y="3341868"/>
                  <a:pt x="5197908" y="3367344"/>
                </a:cubicBezTo>
                <a:cubicBezTo>
                  <a:pt x="5166940" y="3392820"/>
                  <a:pt x="5141214" y="3413277"/>
                  <a:pt x="5120728" y="3428715"/>
                </a:cubicBezTo>
                <a:lnTo>
                  <a:pt x="5082431" y="3462281"/>
                </a:lnTo>
                <a:lnTo>
                  <a:pt x="5337878" y="3758197"/>
                </a:lnTo>
                <a:cubicBezTo>
                  <a:pt x="5474073" y="3621001"/>
                  <a:pt x="5569807" y="3497025"/>
                  <a:pt x="5625084" y="3386270"/>
                </a:cubicBezTo>
                <a:cubicBezTo>
                  <a:pt x="5680359" y="3275515"/>
                  <a:pt x="5707996" y="3192008"/>
                  <a:pt x="5707996" y="3135749"/>
                </a:cubicBezTo>
                <a:cubicBezTo>
                  <a:pt x="5707996" y="3035551"/>
                  <a:pt x="5675534" y="2956238"/>
                  <a:pt x="5610610" y="2897808"/>
                </a:cubicBezTo>
                <a:cubicBezTo>
                  <a:pt x="5545686" y="2839378"/>
                  <a:pt x="5438447" y="2810163"/>
                  <a:pt x="5288893" y="2810163"/>
                </a:cubicBezTo>
                <a:cubicBezTo>
                  <a:pt x="5239722" y="2810163"/>
                  <a:pt x="5208624" y="2815989"/>
                  <a:pt x="5195598" y="2827642"/>
                </a:cubicBezTo>
                <a:cubicBezTo>
                  <a:pt x="5222985" y="2793018"/>
                  <a:pt x="5261942" y="2761308"/>
                  <a:pt x="5312467" y="2732510"/>
                </a:cubicBezTo>
                <a:cubicBezTo>
                  <a:pt x="5362993" y="2703713"/>
                  <a:pt x="5417220" y="2689314"/>
                  <a:pt x="5475149" y="2689314"/>
                </a:cubicBezTo>
                <a:cubicBezTo>
                  <a:pt x="5509772" y="2689314"/>
                  <a:pt x="5547653" y="2697413"/>
                  <a:pt x="5588789" y="2713612"/>
                </a:cubicBezTo>
                <a:cubicBezTo>
                  <a:pt x="5629926" y="2729810"/>
                  <a:pt x="5669124" y="2751019"/>
                  <a:pt x="5706382" y="2777237"/>
                </a:cubicBezTo>
                <a:cubicBezTo>
                  <a:pt x="5743641" y="2803455"/>
                  <a:pt x="5776436" y="2831232"/>
                  <a:pt x="5804770" y="2860568"/>
                </a:cubicBezTo>
                <a:cubicBezTo>
                  <a:pt x="5833104" y="2889903"/>
                  <a:pt x="5852781" y="2917745"/>
                  <a:pt x="5863803" y="2944094"/>
                </a:cubicBezTo>
                <a:cubicBezTo>
                  <a:pt x="5910265" y="3002097"/>
                  <a:pt x="5942820" y="3056788"/>
                  <a:pt x="5961468" y="3108167"/>
                </a:cubicBezTo>
                <a:cubicBezTo>
                  <a:pt x="5980116" y="3159546"/>
                  <a:pt x="5989440" y="3195515"/>
                  <a:pt x="5989440" y="3216074"/>
                </a:cubicBezTo>
                <a:lnTo>
                  <a:pt x="5989440" y="4231184"/>
                </a:lnTo>
                <a:lnTo>
                  <a:pt x="6249508" y="4418331"/>
                </a:lnTo>
                <a:lnTo>
                  <a:pt x="6249508" y="2601418"/>
                </a:lnTo>
                <a:lnTo>
                  <a:pt x="6482237" y="2601418"/>
                </a:lnTo>
                <a:lnTo>
                  <a:pt x="6517488" y="2601418"/>
                </a:lnTo>
                <a:lnTo>
                  <a:pt x="6534884" y="2681852"/>
                </a:lnTo>
                <a:cubicBezTo>
                  <a:pt x="6584024" y="2899820"/>
                  <a:pt x="6639108" y="3080696"/>
                  <a:pt x="6700138" y="3224479"/>
                </a:cubicBezTo>
                <a:cubicBezTo>
                  <a:pt x="6769887" y="3388803"/>
                  <a:pt x="6843383" y="3526797"/>
                  <a:pt x="6920628" y="3638461"/>
                </a:cubicBezTo>
                <a:cubicBezTo>
                  <a:pt x="6997873" y="3750125"/>
                  <a:pt x="7076073" y="3838791"/>
                  <a:pt x="7155229" y="3904457"/>
                </a:cubicBezTo>
                <a:cubicBezTo>
                  <a:pt x="7234385" y="3970124"/>
                  <a:pt x="7309978" y="4019953"/>
                  <a:pt x="7382009" y="4053946"/>
                </a:cubicBezTo>
                <a:cubicBezTo>
                  <a:pt x="7454040" y="4087939"/>
                  <a:pt x="7519205" y="4109667"/>
                  <a:pt x="7577506" y="4119130"/>
                </a:cubicBezTo>
                <a:cubicBezTo>
                  <a:pt x="7635805" y="4128593"/>
                  <a:pt x="7684457" y="4133325"/>
                  <a:pt x="7723459" y="4133325"/>
                </a:cubicBezTo>
                <a:cubicBezTo>
                  <a:pt x="7835086" y="4133325"/>
                  <a:pt x="7931453" y="4112163"/>
                  <a:pt x="8012557" y="4069839"/>
                </a:cubicBezTo>
                <a:cubicBezTo>
                  <a:pt x="8093661" y="4027515"/>
                  <a:pt x="8161350" y="3972489"/>
                  <a:pt x="8215624" y="3904763"/>
                </a:cubicBezTo>
                <a:cubicBezTo>
                  <a:pt x="8269897" y="3837038"/>
                  <a:pt x="8309799" y="3761862"/>
                  <a:pt x="8335331" y="3679236"/>
                </a:cubicBezTo>
                <a:cubicBezTo>
                  <a:pt x="8360863" y="3596610"/>
                  <a:pt x="8373629" y="3513103"/>
                  <a:pt x="8373629" y="3428715"/>
                </a:cubicBezTo>
                <a:cubicBezTo>
                  <a:pt x="8373629" y="3267508"/>
                  <a:pt x="8343802" y="3135814"/>
                  <a:pt x="8284147" y="3033631"/>
                </a:cubicBezTo>
                <a:cubicBezTo>
                  <a:pt x="8224493" y="2931448"/>
                  <a:pt x="8154132" y="2850901"/>
                  <a:pt x="8073065" y="2791988"/>
                </a:cubicBezTo>
                <a:cubicBezTo>
                  <a:pt x="7991998" y="2733076"/>
                  <a:pt x="7909539" y="2692524"/>
                  <a:pt x="7825689" y="2670332"/>
                </a:cubicBezTo>
                <a:cubicBezTo>
                  <a:pt x="7741838" y="2648140"/>
                  <a:pt x="7676663" y="2637044"/>
                  <a:pt x="7630165" y="2637044"/>
                </a:cubicBezTo>
                <a:cubicBezTo>
                  <a:pt x="7553272" y="2637044"/>
                  <a:pt x="7485203" y="2650933"/>
                  <a:pt x="7425957" y="2678710"/>
                </a:cubicBezTo>
                <a:cubicBezTo>
                  <a:pt x="7366710" y="2706487"/>
                  <a:pt x="7316826" y="2741315"/>
                  <a:pt x="7276301" y="2783193"/>
                </a:cubicBezTo>
                <a:cubicBezTo>
                  <a:pt x="7235777" y="2825072"/>
                  <a:pt x="7205467" y="2869929"/>
                  <a:pt x="7185372" y="2917764"/>
                </a:cubicBezTo>
                <a:cubicBezTo>
                  <a:pt x="7165277" y="2965599"/>
                  <a:pt x="7155229" y="3012005"/>
                  <a:pt x="7155229" y="3056982"/>
                </a:cubicBezTo>
                <a:cubicBezTo>
                  <a:pt x="7155229" y="3159629"/>
                  <a:pt x="7189333" y="3247710"/>
                  <a:pt x="7257542" y="3321225"/>
                </a:cubicBezTo>
                <a:cubicBezTo>
                  <a:pt x="7325750" y="3394741"/>
                  <a:pt x="7418582" y="3431498"/>
                  <a:pt x="7536035" y="3431498"/>
                </a:cubicBezTo>
                <a:cubicBezTo>
                  <a:pt x="7570584" y="3431498"/>
                  <a:pt x="7608372" y="3425718"/>
                  <a:pt x="7649397" y="3414158"/>
                </a:cubicBezTo>
                <a:cubicBezTo>
                  <a:pt x="7690422" y="3402598"/>
                  <a:pt x="7728247" y="3384145"/>
                  <a:pt x="7762870" y="3358799"/>
                </a:cubicBezTo>
                <a:cubicBezTo>
                  <a:pt x="7797494" y="3333453"/>
                  <a:pt x="7826598" y="3300416"/>
                  <a:pt x="7850181" y="3259687"/>
                </a:cubicBezTo>
                <a:cubicBezTo>
                  <a:pt x="7873765" y="3218959"/>
                  <a:pt x="7885557" y="3170020"/>
                  <a:pt x="7885557" y="3112870"/>
                </a:cubicBezTo>
                <a:cubicBezTo>
                  <a:pt x="7885557" y="3089343"/>
                  <a:pt x="7882653" y="3066223"/>
                  <a:pt x="7876845" y="3043511"/>
                </a:cubicBezTo>
                <a:lnTo>
                  <a:pt x="7854481" y="2986256"/>
                </a:lnTo>
                <a:lnTo>
                  <a:pt x="7882286" y="2988182"/>
                </a:lnTo>
                <a:cubicBezTo>
                  <a:pt x="7910703" y="2992194"/>
                  <a:pt x="7937492" y="3002222"/>
                  <a:pt x="7962653" y="3018267"/>
                </a:cubicBezTo>
                <a:cubicBezTo>
                  <a:pt x="7996200" y="3039661"/>
                  <a:pt x="8025619" y="3067763"/>
                  <a:pt x="8050910" y="3102572"/>
                </a:cubicBezTo>
                <a:cubicBezTo>
                  <a:pt x="8076201" y="3137382"/>
                  <a:pt x="8096528" y="3175651"/>
                  <a:pt x="8111892" y="3217382"/>
                </a:cubicBezTo>
                <a:cubicBezTo>
                  <a:pt x="8127255" y="3259112"/>
                  <a:pt x="8134937" y="3297011"/>
                  <a:pt x="8134937" y="3331078"/>
                </a:cubicBezTo>
                <a:cubicBezTo>
                  <a:pt x="8134937" y="3374015"/>
                  <a:pt x="8126216" y="3422174"/>
                  <a:pt x="8108774" y="3475557"/>
                </a:cubicBezTo>
                <a:cubicBezTo>
                  <a:pt x="8091332" y="3528940"/>
                  <a:pt x="8064808" y="3578816"/>
                  <a:pt x="8029201" y="3625185"/>
                </a:cubicBezTo>
                <a:cubicBezTo>
                  <a:pt x="7993594" y="3671554"/>
                  <a:pt x="7947975" y="3710242"/>
                  <a:pt x="7892348" y="3741247"/>
                </a:cubicBezTo>
                <a:cubicBezTo>
                  <a:pt x="7836719" y="3772253"/>
                  <a:pt x="7768771" y="3787755"/>
                  <a:pt x="7688502" y="3787755"/>
                </a:cubicBezTo>
                <a:cubicBezTo>
                  <a:pt x="7601812" y="3787755"/>
                  <a:pt x="7515253" y="3771353"/>
                  <a:pt x="7428824" y="3738547"/>
                </a:cubicBezTo>
                <a:cubicBezTo>
                  <a:pt x="7342394" y="3705742"/>
                  <a:pt x="7257811" y="3647423"/>
                  <a:pt x="7175074" y="3563591"/>
                </a:cubicBezTo>
                <a:cubicBezTo>
                  <a:pt x="7092336" y="3479760"/>
                  <a:pt x="7011984" y="3366166"/>
                  <a:pt x="6934016" y="3222809"/>
                </a:cubicBezTo>
                <a:cubicBezTo>
                  <a:pt x="6856047" y="3079453"/>
                  <a:pt x="6783330" y="2893382"/>
                  <a:pt x="6715863" y="2664598"/>
                </a:cubicBezTo>
                <a:lnTo>
                  <a:pt x="6553407" y="2601418"/>
                </a:lnTo>
                <a:lnTo>
                  <a:pt x="8540472" y="2601418"/>
                </a:lnTo>
                <a:lnTo>
                  <a:pt x="8558674" y="2601418"/>
                </a:lnTo>
                <a:lnTo>
                  <a:pt x="8611834" y="2747540"/>
                </a:lnTo>
                <a:cubicBezTo>
                  <a:pt x="8648684" y="2760936"/>
                  <a:pt x="8682918" y="2770669"/>
                  <a:pt x="8714536" y="2776736"/>
                </a:cubicBezTo>
                <a:cubicBezTo>
                  <a:pt x="8746154" y="2782804"/>
                  <a:pt x="8779442" y="2789344"/>
                  <a:pt x="8814400" y="2796358"/>
                </a:cubicBezTo>
                <a:cubicBezTo>
                  <a:pt x="8872588" y="2807973"/>
                  <a:pt x="8934442" y="2822252"/>
                  <a:pt x="8999960" y="2839192"/>
                </a:cubicBezTo>
                <a:cubicBezTo>
                  <a:pt x="9065478" y="2856133"/>
                  <a:pt x="9125643" y="2878845"/>
                  <a:pt x="9180454" y="2907327"/>
                </a:cubicBezTo>
                <a:cubicBezTo>
                  <a:pt x="9235266" y="2935809"/>
                  <a:pt x="9279863" y="2971388"/>
                  <a:pt x="9314245" y="3014065"/>
                </a:cubicBezTo>
                <a:cubicBezTo>
                  <a:pt x="9348628" y="3056741"/>
                  <a:pt x="9365819" y="3109772"/>
                  <a:pt x="9365819" y="3173156"/>
                </a:cubicBezTo>
                <a:cubicBezTo>
                  <a:pt x="9365819" y="3192268"/>
                  <a:pt x="9364094" y="3208726"/>
                  <a:pt x="9360642" y="3222531"/>
                </a:cubicBezTo>
                <a:cubicBezTo>
                  <a:pt x="9359780" y="3225982"/>
                  <a:pt x="9359235" y="3228909"/>
                  <a:pt x="9359011" y="3231312"/>
                </a:cubicBezTo>
                <a:lnTo>
                  <a:pt x="9359281" y="3236725"/>
                </a:lnTo>
                <a:lnTo>
                  <a:pt x="9352207" y="3234417"/>
                </a:lnTo>
                <a:cubicBezTo>
                  <a:pt x="9337842" y="3230385"/>
                  <a:pt x="9320549" y="3227360"/>
                  <a:pt x="9300329" y="3225342"/>
                </a:cubicBezTo>
                <a:cubicBezTo>
                  <a:pt x="9273368" y="3222651"/>
                  <a:pt x="9247698" y="3221306"/>
                  <a:pt x="9223316" y="3221306"/>
                </a:cubicBezTo>
                <a:cubicBezTo>
                  <a:pt x="9154922" y="3221306"/>
                  <a:pt x="9096251" y="3233571"/>
                  <a:pt x="9047303" y="3258101"/>
                </a:cubicBezTo>
                <a:cubicBezTo>
                  <a:pt x="8998354" y="3282631"/>
                  <a:pt x="8957868" y="3312235"/>
                  <a:pt x="8925842" y="3346915"/>
                </a:cubicBezTo>
                <a:cubicBezTo>
                  <a:pt x="8893816" y="3381594"/>
                  <a:pt x="8870668" y="3419725"/>
                  <a:pt x="8856400" y="3461307"/>
                </a:cubicBezTo>
                <a:cubicBezTo>
                  <a:pt x="8842130" y="3502888"/>
                  <a:pt x="8834996" y="3540936"/>
                  <a:pt x="8834996" y="3575448"/>
                </a:cubicBezTo>
                <a:cubicBezTo>
                  <a:pt x="8834996" y="3663065"/>
                  <a:pt x="8868784" y="3738167"/>
                  <a:pt x="8936362" y="3800753"/>
                </a:cubicBezTo>
                <a:cubicBezTo>
                  <a:pt x="9003940" y="3863339"/>
                  <a:pt x="9084339" y="3894632"/>
                  <a:pt x="9177560" y="3894632"/>
                </a:cubicBezTo>
                <a:cubicBezTo>
                  <a:pt x="9215783" y="3894632"/>
                  <a:pt x="9254424" y="3886812"/>
                  <a:pt x="9293483" y="3871169"/>
                </a:cubicBezTo>
                <a:cubicBezTo>
                  <a:pt x="9332541" y="3855528"/>
                  <a:pt x="9368529" y="3834403"/>
                  <a:pt x="9401445" y="3807795"/>
                </a:cubicBezTo>
                <a:cubicBezTo>
                  <a:pt x="9434362" y="3781187"/>
                  <a:pt x="9464217" y="3749355"/>
                  <a:pt x="9491011" y="3712301"/>
                </a:cubicBezTo>
                <a:cubicBezTo>
                  <a:pt x="9517804" y="3675247"/>
                  <a:pt x="9533947" y="3642877"/>
                  <a:pt x="9539439" y="3615193"/>
                </a:cubicBezTo>
                <a:cubicBezTo>
                  <a:pt x="9567865" y="3632894"/>
                  <a:pt x="9606191" y="3670283"/>
                  <a:pt x="9654416" y="3727359"/>
                </a:cubicBezTo>
                <a:cubicBezTo>
                  <a:pt x="9702640" y="3784434"/>
                  <a:pt x="9744658" y="3847707"/>
                  <a:pt x="9780470" y="3917177"/>
                </a:cubicBezTo>
                <a:cubicBezTo>
                  <a:pt x="9816281" y="3986647"/>
                  <a:pt x="9844383" y="4054837"/>
                  <a:pt x="9864774" y="4121746"/>
                </a:cubicBezTo>
                <a:cubicBezTo>
                  <a:pt x="9885166" y="4188656"/>
                  <a:pt x="9895363" y="4243338"/>
                  <a:pt x="9895363" y="4285792"/>
                </a:cubicBezTo>
                <a:lnTo>
                  <a:pt x="10078334" y="4425456"/>
                </a:lnTo>
                <a:lnTo>
                  <a:pt x="10078334" y="2601418"/>
                </a:lnTo>
                <a:lnTo>
                  <a:pt x="10452126" y="2601418"/>
                </a:lnTo>
                <a:lnTo>
                  <a:pt x="10303555" y="2362726"/>
                </a:lnTo>
                <a:lnTo>
                  <a:pt x="8432356" y="2362726"/>
                </a:lnTo>
                <a:lnTo>
                  <a:pt x="8408768" y="2362726"/>
                </a:lnTo>
                <a:lnTo>
                  <a:pt x="6390563" y="2362726"/>
                </a:lnTo>
                <a:lnTo>
                  <a:pt x="6350533" y="2362726"/>
                </a:lnTo>
                <a:lnTo>
                  <a:pt x="6238186" y="2362726"/>
                </a:lnTo>
                <a:lnTo>
                  <a:pt x="6236941" y="2355364"/>
                </a:lnTo>
                <a:cubicBezTo>
                  <a:pt x="6235540" y="2350289"/>
                  <a:pt x="6233439" y="2344282"/>
                  <a:pt x="6230637" y="2337343"/>
                </a:cubicBezTo>
                <a:cubicBezTo>
                  <a:pt x="6219281" y="2289879"/>
                  <a:pt x="6201357" y="2233945"/>
                  <a:pt x="6176864" y="2169540"/>
                </a:cubicBezTo>
                <a:cubicBezTo>
                  <a:pt x="6152372" y="2105135"/>
                  <a:pt x="6089897" y="2056716"/>
                  <a:pt x="5989440" y="2024282"/>
                </a:cubicBezTo>
                <a:close/>
                <a:moveTo>
                  <a:pt x="4226282" y="2020719"/>
                </a:moveTo>
                <a:lnTo>
                  <a:pt x="4226282" y="2440227"/>
                </a:lnTo>
                <a:lnTo>
                  <a:pt x="4219844" y="2434978"/>
                </a:lnTo>
                <a:cubicBezTo>
                  <a:pt x="4196155" y="2416118"/>
                  <a:pt x="4164383" y="2392034"/>
                  <a:pt x="4124527" y="2362726"/>
                </a:cubicBezTo>
                <a:lnTo>
                  <a:pt x="3900769" y="2362726"/>
                </a:lnTo>
                <a:lnTo>
                  <a:pt x="3761756" y="2362726"/>
                </a:lnTo>
                <a:lnTo>
                  <a:pt x="1863256" y="2362726"/>
                </a:lnTo>
                <a:lnTo>
                  <a:pt x="1994960" y="2601418"/>
                </a:lnTo>
                <a:lnTo>
                  <a:pt x="2663110" y="2601418"/>
                </a:lnTo>
                <a:cubicBezTo>
                  <a:pt x="2625072" y="2608729"/>
                  <a:pt x="2591700" y="2637202"/>
                  <a:pt x="2562995" y="2686837"/>
                </a:cubicBezTo>
                <a:cubicBezTo>
                  <a:pt x="2534291" y="2736472"/>
                  <a:pt x="2508064" y="2779993"/>
                  <a:pt x="2484313" y="2817399"/>
                </a:cubicBezTo>
                <a:cubicBezTo>
                  <a:pt x="2459560" y="2862637"/>
                  <a:pt x="2437656" y="2899107"/>
                  <a:pt x="2418600" y="2926809"/>
                </a:cubicBezTo>
                <a:cubicBezTo>
                  <a:pt x="2399544" y="2954512"/>
                  <a:pt x="2379996" y="2968363"/>
                  <a:pt x="2359956" y="2968363"/>
                </a:cubicBezTo>
                <a:cubicBezTo>
                  <a:pt x="2353945" y="2968363"/>
                  <a:pt x="2339462" y="2954494"/>
                  <a:pt x="2316510" y="2926754"/>
                </a:cubicBezTo>
                <a:cubicBezTo>
                  <a:pt x="2293558" y="2899014"/>
                  <a:pt x="2269389" y="2860484"/>
                  <a:pt x="2244006" y="2811165"/>
                </a:cubicBezTo>
                <a:lnTo>
                  <a:pt x="2058863" y="2889931"/>
                </a:lnTo>
                <a:cubicBezTo>
                  <a:pt x="2136312" y="3050321"/>
                  <a:pt x="2213808" y="3156929"/>
                  <a:pt x="2291349" y="3209756"/>
                </a:cubicBezTo>
                <a:cubicBezTo>
                  <a:pt x="2368891" y="3262582"/>
                  <a:pt x="2430169" y="3288995"/>
                  <a:pt x="2475184" y="3288995"/>
                </a:cubicBezTo>
                <a:cubicBezTo>
                  <a:pt x="2523427" y="3288995"/>
                  <a:pt x="2563256" y="3268510"/>
                  <a:pt x="2594669" y="3227541"/>
                </a:cubicBezTo>
                <a:cubicBezTo>
                  <a:pt x="2618229" y="3196814"/>
                  <a:pt x="2629750" y="3163331"/>
                  <a:pt x="2629232" y="3127093"/>
                </a:cubicBezTo>
                <a:lnTo>
                  <a:pt x="2625086" y="3093098"/>
                </a:lnTo>
                <a:lnTo>
                  <a:pt x="2671360" y="3058341"/>
                </a:lnTo>
                <a:cubicBezTo>
                  <a:pt x="2714608" y="3022928"/>
                  <a:pt x="2747623" y="2986413"/>
                  <a:pt x="2770404" y="2948797"/>
                </a:cubicBezTo>
                <a:cubicBezTo>
                  <a:pt x="2800778" y="2898643"/>
                  <a:pt x="2821217" y="2851374"/>
                  <a:pt x="2831719" y="2806990"/>
                </a:cubicBezTo>
                <a:cubicBezTo>
                  <a:pt x="2832870" y="2839870"/>
                  <a:pt x="2849170" y="2882305"/>
                  <a:pt x="2880621" y="2934296"/>
                </a:cubicBezTo>
                <a:cubicBezTo>
                  <a:pt x="2912072" y="2986288"/>
                  <a:pt x="2948524" y="3035468"/>
                  <a:pt x="2989976" y="3081837"/>
                </a:cubicBezTo>
                <a:cubicBezTo>
                  <a:pt x="3031428" y="3128206"/>
                  <a:pt x="3076284" y="3170085"/>
                  <a:pt x="3124546" y="3207473"/>
                </a:cubicBezTo>
                <a:cubicBezTo>
                  <a:pt x="3172808" y="3244862"/>
                  <a:pt x="3215772" y="3264781"/>
                  <a:pt x="3253439" y="3267230"/>
                </a:cubicBezTo>
                <a:lnTo>
                  <a:pt x="2687602" y="3581683"/>
                </a:lnTo>
                <a:lnTo>
                  <a:pt x="2913547" y="3863905"/>
                </a:lnTo>
                <a:cubicBezTo>
                  <a:pt x="2923474" y="3860417"/>
                  <a:pt x="2930481" y="3857801"/>
                  <a:pt x="2934567" y="3856056"/>
                </a:cubicBezTo>
                <a:lnTo>
                  <a:pt x="2938014" y="3853480"/>
                </a:lnTo>
                <a:lnTo>
                  <a:pt x="2963778" y="3855632"/>
                </a:lnTo>
                <a:cubicBezTo>
                  <a:pt x="2971214" y="3855924"/>
                  <a:pt x="2977339" y="3855778"/>
                  <a:pt x="2982155" y="3855194"/>
                </a:cubicBezTo>
                <a:cubicBezTo>
                  <a:pt x="2991784" y="3854025"/>
                  <a:pt x="3005840" y="3854405"/>
                  <a:pt x="3024321" y="3856335"/>
                </a:cubicBezTo>
                <a:cubicBezTo>
                  <a:pt x="3043729" y="3859081"/>
                  <a:pt x="3058240" y="3861772"/>
                  <a:pt x="3067851" y="3864406"/>
                </a:cubicBezTo>
                <a:cubicBezTo>
                  <a:pt x="3077463" y="3867041"/>
                  <a:pt x="3091036" y="3871476"/>
                  <a:pt x="3108570" y="3877710"/>
                </a:cubicBezTo>
                <a:cubicBezTo>
                  <a:pt x="3126105" y="3883945"/>
                  <a:pt x="3144771" y="3891450"/>
                  <a:pt x="3164569" y="3900227"/>
                </a:cubicBezTo>
                <a:cubicBezTo>
                  <a:pt x="3184368" y="3909003"/>
                  <a:pt x="3209241" y="3919793"/>
                  <a:pt x="3239188" y="3932596"/>
                </a:cubicBezTo>
                <a:cubicBezTo>
                  <a:pt x="3273923" y="3955716"/>
                  <a:pt x="3297080" y="3970430"/>
                  <a:pt x="3308659" y="3976739"/>
                </a:cubicBezTo>
                <a:cubicBezTo>
                  <a:pt x="3320237" y="3983047"/>
                  <a:pt x="3327121" y="3987315"/>
                  <a:pt x="3329311" y="3989542"/>
                </a:cubicBezTo>
                <a:lnTo>
                  <a:pt x="3383918" y="4033962"/>
                </a:lnTo>
                <a:lnTo>
                  <a:pt x="3394049" y="4050829"/>
                </a:lnTo>
                <a:cubicBezTo>
                  <a:pt x="3406481" y="4063261"/>
                  <a:pt x="3415276" y="4069477"/>
                  <a:pt x="3420434" y="4069477"/>
                </a:cubicBezTo>
                <a:lnTo>
                  <a:pt x="3619320" y="4211491"/>
                </a:lnTo>
                <a:lnTo>
                  <a:pt x="3606635" y="4274158"/>
                </a:lnTo>
                <a:cubicBezTo>
                  <a:pt x="3609864" y="4277386"/>
                  <a:pt x="3611700" y="4279223"/>
                  <a:pt x="3612145" y="4279669"/>
                </a:cubicBezTo>
                <a:cubicBezTo>
                  <a:pt x="3612591" y="4280114"/>
                  <a:pt x="3613054" y="4281153"/>
                  <a:pt x="3613537" y="4282786"/>
                </a:cubicBezTo>
                <a:lnTo>
                  <a:pt x="3631462" y="4332439"/>
                </a:lnTo>
                <a:lnTo>
                  <a:pt x="3787436" y="4400518"/>
                </a:lnTo>
                <a:lnTo>
                  <a:pt x="3791165" y="3072903"/>
                </a:lnTo>
                <a:lnTo>
                  <a:pt x="3791165" y="3100958"/>
                </a:lnTo>
                <a:cubicBezTo>
                  <a:pt x="3793540" y="3100958"/>
                  <a:pt x="3794728" y="3092441"/>
                  <a:pt x="3794728" y="3075408"/>
                </a:cubicBezTo>
                <a:cubicBezTo>
                  <a:pt x="3797362" y="3072847"/>
                  <a:pt x="3800350" y="3064961"/>
                  <a:pt x="3803690" y="3051750"/>
                </a:cubicBezTo>
                <a:lnTo>
                  <a:pt x="3833916" y="2970200"/>
                </a:lnTo>
                <a:cubicBezTo>
                  <a:pt x="3833916" y="2972798"/>
                  <a:pt x="3823544" y="2967343"/>
                  <a:pt x="3802799" y="2953835"/>
                </a:cubicBezTo>
                <a:cubicBezTo>
                  <a:pt x="3825918" y="2932237"/>
                  <a:pt x="3837478" y="2921438"/>
                  <a:pt x="3837478" y="2921438"/>
                </a:cubicBezTo>
                <a:cubicBezTo>
                  <a:pt x="3841560" y="2931903"/>
                  <a:pt x="3844956" y="2926522"/>
                  <a:pt x="3847665" y="2905295"/>
                </a:cubicBezTo>
                <a:cubicBezTo>
                  <a:pt x="3850374" y="2884068"/>
                  <a:pt x="3851728" y="2864065"/>
                  <a:pt x="3851728" y="2845288"/>
                </a:cubicBezTo>
                <a:cubicBezTo>
                  <a:pt x="3851728" y="2796636"/>
                  <a:pt x="3842980" y="2745452"/>
                  <a:pt x="3825483" y="2691735"/>
                </a:cubicBezTo>
                <a:cubicBezTo>
                  <a:pt x="3807985" y="2638018"/>
                  <a:pt x="3787602" y="2607913"/>
                  <a:pt x="3764334" y="2601418"/>
                </a:cubicBezTo>
                <a:lnTo>
                  <a:pt x="3912275" y="2601418"/>
                </a:lnTo>
                <a:lnTo>
                  <a:pt x="4064704" y="2601418"/>
                </a:lnTo>
                <a:lnTo>
                  <a:pt x="4075875" y="2601418"/>
                </a:lnTo>
                <a:cubicBezTo>
                  <a:pt x="4082777" y="2604387"/>
                  <a:pt x="4094820" y="2615975"/>
                  <a:pt x="4112001" y="2636181"/>
                </a:cubicBezTo>
                <a:cubicBezTo>
                  <a:pt x="4129184" y="2656388"/>
                  <a:pt x="4146783" y="2680018"/>
                  <a:pt x="4164800" y="2707071"/>
                </a:cubicBezTo>
                <a:cubicBezTo>
                  <a:pt x="4182817" y="2734124"/>
                  <a:pt x="4197568" y="2760185"/>
                  <a:pt x="4209054" y="2785253"/>
                </a:cubicBezTo>
                <a:cubicBezTo>
                  <a:pt x="4220540" y="2810321"/>
                  <a:pt x="4226282" y="2828013"/>
                  <a:pt x="4226282" y="2838330"/>
                </a:cubicBezTo>
                <a:lnTo>
                  <a:pt x="4226282" y="4231407"/>
                </a:lnTo>
                <a:lnTo>
                  <a:pt x="4482787" y="4418331"/>
                </a:lnTo>
                <a:lnTo>
                  <a:pt x="4482787" y="2601418"/>
                </a:lnTo>
                <a:lnTo>
                  <a:pt x="4874002" y="2601418"/>
                </a:lnTo>
                <a:lnTo>
                  <a:pt x="4721702" y="2362726"/>
                </a:lnTo>
                <a:lnTo>
                  <a:pt x="4469595" y="2362726"/>
                </a:lnTo>
                <a:lnTo>
                  <a:pt x="4460243" y="2332834"/>
                </a:lnTo>
                <a:cubicBezTo>
                  <a:pt x="4449184" y="2288487"/>
                  <a:pt x="4430249" y="2234473"/>
                  <a:pt x="4403436" y="2170792"/>
                </a:cubicBezTo>
                <a:cubicBezTo>
                  <a:pt x="4376625" y="2107111"/>
                  <a:pt x="4317573" y="2057087"/>
                  <a:pt x="4226282" y="202071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noFill/>
            <a:prstDash val="solid"/>
          </a:ln>
          <a:effectLst>
            <a:outerShdw dist="38100" dir="2640000" algn="bl" rotWithShape="0">
              <a:schemeClr val="accent1"/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7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Road rage" pitchFamily="50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B39B8D7-B9E9-4290-B36F-919594EE9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6" y="154983"/>
            <a:ext cx="11967840" cy="65402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14F7F9-333A-4A78-A7EB-A10B231F7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" y="5225029"/>
            <a:ext cx="11757568" cy="131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2966BE-D231-43EC-96AC-A77486FBBB1D}"/>
              </a:ext>
            </a:extLst>
          </p:cNvPr>
          <p:cNvSpPr/>
          <p:nvPr/>
        </p:nvSpPr>
        <p:spPr>
          <a:xfrm>
            <a:off x="5370547" y="1656374"/>
            <a:ext cx="4795919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াঠ্য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as-IN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6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6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26A872-1D57-49FF-8A68-796DE4364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25" y="1465484"/>
            <a:ext cx="3512870" cy="459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2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F11B750-7074-431D-A991-27E5AFD704BB}"/>
              </a:ext>
            </a:extLst>
          </p:cNvPr>
          <p:cNvSpPr/>
          <p:nvPr/>
        </p:nvSpPr>
        <p:spPr>
          <a:xfrm>
            <a:off x="3698039" y="996977"/>
            <a:ext cx="47959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0D504F-F531-4B3D-A6AF-1180A1056634}"/>
              </a:ext>
            </a:extLst>
          </p:cNvPr>
          <p:cNvSpPr/>
          <p:nvPr/>
        </p:nvSpPr>
        <p:spPr>
          <a:xfrm>
            <a:off x="1434662" y="2503942"/>
            <a:ext cx="82814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২৯৮৬২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সংখ্যাটির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67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F11B750-7074-431D-A991-27E5AFD704BB}"/>
              </a:ext>
            </a:extLst>
          </p:cNvPr>
          <p:cNvSpPr/>
          <p:nvPr/>
        </p:nvSpPr>
        <p:spPr>
          <a:xfrm>
            <a:off x="3701708" y="450654"/>
            <a:ext cx="47959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835C18-B697-4423-BD86-EA7452A6D063}"/>
              </a:ext>
            </a:extLst>
          </p:cNvPr>
          <p:cNvSpPr/>
          <p:nvPr/>
        </p:nvSpPr>
        <p:spPr>
          <a:xfrm>
            <a:off x="847911" y="2162136"/>
            <a:ext cx="57075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ত?</a:t>
            </a:r>
            <a:endParaRPr lang="en-US" sz="20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A336B2-9B77-481D-90CA-8233A7E66C81}"/>
              </a:ext>
            </a:extLst>
          </p:cNvPr>
          <p:cNvSpPr/>
          <p:nvPr/>
        </p:nvSpPr>
        <p:spPr>
          <a:xfrm>
            <a:off x="847910" y="2935120"/>
            <a:ext cx="66295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৮৪২৯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ত?</a:t>
            </a:r>
            <a:endParaRPr lang="en-US" sz="20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CC527A-AE93-49CF-A2CA-54DDA8BD3A7F}"/>
              </a:ext>
            </a:extLst>
          </p:cNvPr>
          <p:cNvSpPr/>
          <p:nvPr/>
        </p:nvSpPr>
        <p:spPr>
          <a:xfrm>
            <a:off x="847910" y="3795560"/>
            <a:ext cx="66295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৭৩১০৮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ত?</a:t>
            </a:r>
            <a:endParaRPr lang="en-US" sz="20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0D504F-F531-4B3D-A6AF-1180A1056634}"/>
              </a:ext>
            </a:extLst>
          </p:cNvPr>
          <p:cNvSpPr/>
          <p:nvPr/>
        </p:nvSpPr>
        <p:spPr>
          <a:xfrm>
            <a:off x="847910" y="5341528"/>
            <a:ext cx="66295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ত?</a:t>
            </a:r>
            <a:endParaRPr lang="en-US" sz="20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755EB-2411-40B7-9313-70CAE275D2FA}"/>
              </a:ext>
            </a:extLst>
          </p:cNvPr>
          <p:cNvSpPr/>
          <p:nvPr/>
        </p:nvSpPr>
        <p:spPr>
          <a:xfrm>
            <a:off x="847910" y="4568544"/>
            <a:ext cx="66295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ত?</a:t>
            </a:r>
            <a:endParaRPr lang="en-US" sz="20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D25832-0066-4352-A09D-299073EA13CE}"/>
              </a:ext>
            </a:extLst>
          </p:cNvPr>
          <p:cNvSpPr/>
          <p:nvPr/>
        </p:nvSpPr>
        <p:spPr>
          <a:xfrm>
            <a:off x="7559799" y="2162135"/>
            <a:ext cx="18756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endParaRPr lang="en-US" sz="20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D822B2-2441-4DD5-8737-1E8876B47D76}"/>
              </a:ext>
            </a:extLst>
          </p:cNvPr>
          <p:cNvSpPr/>
          <p:nvPr/>
        </p:nvSpPr>
        <p:spPr>
          <a:xfrm>
            <a:off x="7559799" y="2935120"/>
            <a:ext cx="18756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endParaRPr lang="en-US" sz="20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9D2B9F-139E-423B-A279-8414F2FEE973}"/>
              </a:ext>
            </a:extLst>
          </p:cNvPr>
          <p:cNvSpPr/>
          <p:nvPr/>
        </p:nvSpPr>
        <p:spPr>
          <a:xfrm>
            <a:off x="7559799" y="3795560"/>
            <a:ext cx="18756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endParaRPr lang="en-US" sz="20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1D9580-B745-49FB-B768-F24F3AF2959B}"/>
              </a:ext>
            </a:extLst>
          </p:cNvPr>
          <p:cNvSpPr/>
          <p:nvPr/>
        </p:nvSpPr>
        <p:spPr>
          <a:xfrm>
            <a:off x="7526597" y="4550402"/>
            <a:ext cx="24285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endParaRPr lang="en-US" sz="20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DD308-A068-46D4-84B9-CC7C3F68BD9F}"/>
              </a:ext>
            </a:extLst>
          </p:cNvPr>
          <p:cNvSpPr/>
          <p:nvPr/>
        </p:nvSpPr>
        <p:spPr>
          <a:xfrm>
            <a:off x="7521676" y="5305244"/>
            <a:ext cx="24285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endParaRPr lang="en-US" sz="20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6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BC82570-62B0-4D74-BBFC-82539A95A713}"/>
              </a:ext>
            </a:extLst>
          </p:cNvPr>
          <p:cNvSpPr/>
          <p:nvPr/>
        </p:nvSpPr>
        <p:spPr>
          <a:xfrm>
            <a:off x="3733805" y="757470"/>
            <a:ext cx="479591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17C3C7-FE7C-4168-9376-D144541DD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95" y="668236"/>
            <a:ext cx="2553705" cy="12195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3009E9-0245-445B-B5B0-71D82D396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307" y="652045"/>
            <a:ext cx="2553705" cy="121955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4FD3DE8-FFC6-45A2-824E-27340513E7FB}"/>
              </a:ext>
            </a:extLst>
          </p:cNvPr>
          <p:cNvSpPr/>
          <p:nvPr/>
        </p:nvSpPr>
        <p:spPr>
          <a:xfrm>
            <a:off x="195591" y="2941981"/>
            <a:ext cx="62680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্থানীয়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6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63EB94-B27D-423B-BF22-C6098A4CFC3E}"/>
              </a:ext>
            </a:extLst>
          </p:cNvPr>
          <p:cNvSpPr/>
          <p:nvPr/>
        </p:nvSpPr>
        <p:spPr>
          <a:xfrm>
            <a:off x="1316014" y="4016640"/>
            <a:ext cx="709170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৯৩০০৫          খ) 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7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A2A771-375A-402A-856D-FF4BFAE49410}"/>
              </a:ext>
            </a:extLst>
          </p:cNvPr>
          <p:cNvSpPr/>
          <p:nvPr/>
        </p:nvSpPr>
        <p:spPr>
          <a:xfrm>
            <a:off x="471965" y="460862"/>
            <a:ext cx="11282596" cy="588727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4EFB64-E896-401E-9DAC-B926ED01180C}"/>
              </a:ext>
            </a:extLst>
          </p:cNvPr>
          <p:cNvSpPr/>
          <p:nvPr/>
        </p:nvSpPr>
        <p:spPr>
          <a:xfrm>
            <a:off x="2826885" y="3072983"/>
            <a:ext cx="5717508" cy="192971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as-IN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115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19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491FE8-D14E-47B5-9E7C-3671049FC5F8}"/>
              </a:ext>
            </a:extLst>
          </p:cNvPr>
          <p:cNvSpPr/>
          <p:nvPr/>
        </p:nvSpPr>
        <p:spPr>
          <a:xfrm>
            <a:off x="4048393" y="435143"/>
            <a:ext cx="46297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FEECE2-9717-4124-9CCC-D030A9228C37}"/>
              </a:ext>
            </a:extLst>
          </p:cNvPr>
          <p:cNvSpPr/>
          <p:nvPr/>
        </p:nvSpPr>
        <p:spPr>
          <a:xfrm>
            <a:off x="4923693" y="1827845"/>
            <a:ext cx="6654017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প্রদীপ</a:t>
            </a:r>
            <a:r>
              <a:rPr lang="en-US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4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b="1" cap="none" spc="0" dirty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endParaRPr lang="en-US" sz="4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১৫৭ নং </a:t>
            </a:r>
            <a:r>
              <a:rPr lang="en-US" sz="4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াসুদেবপুর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4400" b="1" dirty="0">
              <a:ln/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০১৭১৪-৮০৩২১৬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C957D9-D85A-4F2F-ACBD-CBCA40B1929B}"/>
              </a:ext>
            </a:extLst>
          </p:cNvPr>
          <p:cNvSpPr/>
          <p:nvPr/>
        </p:nvSpPr>
        <p:spPr>
          <a:xfrm>
            <a:off x="614290" y="1827845"/>
            <a:ext cx="4027504" cy="388788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6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5F4AE1C-3234-491F-BABB-3550AD2D4276}"/>
              </a:ext>
            </a:extLst>
          </p:cNvPr>
          <p:cNvSpPr/>
          <p:nvPr/>
        </p:nvSpPr>
        <p:spPr>
          <a:xfrm>
            <a:off x="4423495" y="435143"/>
            <a:ext cx="38795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2966BE-D231-43EC-96AC-A77486FBBB1D}"/>
              </a:ext>
            </a:extLst>
          </p:cNvPr>
          <p:cNvSpPr/>
          <p:nvPr/>
        </p:nvSpPr>
        <p:spPr>
          <a:xfrm>
            <a:off x="4456918" y="2467536"/>
            <a:ext cx="7175634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endParaRPr lang="en-US" sz="54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26A872-1D57-49FF-8A68-796DE4364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25" y="1465484"/>
            <a:ext cx="3512870" cy="459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2966BE-D231-43EC-96AC-A77486FBBB1D}"/>
              </a:ext>
            </a:extLst>
          </p:cNvPr>
          <p:cNvSpPr/>
          <p:nvPr/>
        </p:nvSpPr>
        <p:spPr>
          <a:xfrm>
            <a:off x="1979189" y="889458"/>
            <a:ext cx="7175634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54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ECF809-466A-41CC-B205-A485D8B9D9F8}"/>
              </a:ext>
            </a:extLst>
          </p:cNvPr>
          <p:cNvSpPr txBox="1"/>
          <p:nvPr/>
        </p:nvSpPr>
        <p:spPr>
          <a:xfrm>
            <a:off x="4955458" y="701249"/>
            <a:ext cx="3052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D87551-9E00-409F-86AE-5A1651582769}"/>
              </a:ext>
            </a:extLst>
          </p:cNvPr>
          <p:cNvSpPr txBox="1"/>
          <p:nvPr/>
        </p:nvSpPr>
        <p:spPr>
          <a:xfrm>
            <a:off x="3662515" y="3921829"/>
            <a:ext cx="4630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াজার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ঁয়ত্রিশ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D133B1-394D-4370-80B7-52B7F0F07D99}"/>
              </a:ext>
            </a:extLst>
          </p:cNvPr>
          <p:cNvSpPr/>
          <p:nvPr/>
        </p:nvSpPr>
        <p:spPr>
          <a:xfrm>
            <a:off x="4970206" y="889458"/>
            <a:ext cx="619432" cy="11163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9E0979-1691-496D-8A7D-31C4E4423648}"/>
              </a:ext>
            </a:extLst>
          </p:cNvPr>
          <p:cNvSpPr/>
          <p:nvPr/>
        </p:nvSpPr>
        <p:spPr>
          <a:xfrm>
            <a:off x="6850626" y="853087"/>
            <a:ext cx="619432" cy="11163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A1E7D9-483E-467A-B746-C2DB73FCB8F1}"/>
              </a:ext>
            </a:extLst>
          </p:cNvPr>
          <p:cNvSpPr txBox="1"/>
          <p:nvPr/>
        </p:nvSpPr>
        <p:spPr>
          <a:xfrm>
            <a:off x="462130" y="2712351"/>
            <a:ext cx="28710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CF89E2-087D-4786-B962-001AE78D6421}"/>
              </a:ext>
            </a:extLst>
          </p:cNvPr>
          <p:cNvSpPr txBox="1"/>
          <p:nvPr/>
        </p:nvSpPr>
        <p:spPr>
          <a:xfrm>
            <a:off x="6998105" y="2672914"/>
            <a:ext cx="890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E36818-4E6C-4988-A6E6-1148BB3EB8B5}"/>
              </a:ext>
            </a:extLst>
          </p:cNvPr>
          <p:cNvSpPr txBox="1"/>
          <p:nvPr/>
        </p:nvSpPr>
        <p:spPr>
          <a:xfrm>
            <a:off x="4139377" y="2713489"/>
            <a:ext cx="2052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াজার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071EA1-E9DE-4053-AB64-189EDE89A154}"/>
              </a:ext>
            </a:extLst>
          </p:cNvPr>
          <p:cNvSpPr/>
          <p:nvPr/>
        </p:nvSpPr>
        <p:spPr>
          <a:xfrm>
            <a:off x="4026310" y="2672914"/>
            <a:ext cx="1843548" cy="6382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81266C-139C-4848-A027-33EF4687762E}"/>
              </a:ext>
            </a:extLst>
          </p:cNvPr>
          <p:cNvSpPr/>
          <p:nvPr/>
        </p:nvSpPr>
        <p:spPr>
          <a:xfrm>
            <a:off x="6998105" y="2651149"/>
            <a:ext cx="715301" cy="63774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7B008AC5-DE78-496B-A9D7-DB5C334F2869}"/>
              </a:ext>
            </a:extLst>
          </p:cNvPr>
          <p:cNvSpPr/>
          <p:nvPr/>
        </p:nvSpPr>
        <p:spPr>
          <a:xfrm>
            <a:off x="4970206" y="2005781"/>
            <a:ext cx="206478" cy="63774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1D71DD64-ED91-4EF7-B0EA-DD77CC97D7BE}"/>
              </a:ext>
            </a:extLst>
          </p:cNvPr>
          <p:cNvSpPr/>
          <p:nvPr/>
        </p:nvSpPr>
        <p:spPr>
          <a:xfrm>
            <a:off x="7204585" y="1975344"/>
            <a:ext cx="206478" cy="63774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5B64522-AEE1-44AB-B527-52471DA1ACD1}"/>
              </a:ext>
            </a:extLst>
          </p:cNvPr>
          <p:cNvSpPr/>
          <p:nvPr/>
        </p:nvSpPr>
        <p:spPr>
          <a:xfrm rot="11433281">
            <a:off x="806296" y="2551451"/>
            <a:ext cx="2664491" cy="1436497"/>
          </a:xfrm>
          <a:prstGeom prst="wedgeEllipseCallout">
            <a:avLst>
              <a:gd name="adj1" fmla="val -62327"/>
              <a:gd name="adj2" fmla="val 38884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5D2220-A5B5-4206-89D9-7417B09A5C95}"/>
              </a:ext>
            </a:extLst>
          </p:cNvPr>
          <p:cNvGrpSpPr/>
          <p:nvPr/>
        </p:nvGrpSpPr>
        <p:grpSpPr>
          <a:xfrm>
            <a:off x="7303872" y="701249"/>
            <a:ext cx="4630994" cy="2011102"/>
            <a:chOff x="7303872" y="701249"/>
            <a:chExt cx="4630994" cy="201110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A883B64-24E0-46A1-B24D-AE2C63842279}"/>
                </a:ext>
              </a:extLst>
            </p:cNvPr>
            <p:cNvSpPr txBox="1"/>
            <p:nvPr/>
          </p:nvSpPr>
          <p:spPr>
            <a:xfrm>
              <a:off x="7303872" y="999581"/>
              <a:ext cx="463099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পাঁচ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সংখ্যার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শুরুতে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অপরটি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সংখ্যার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E472B0A7-6F34-494C-B873-2A3D58223FF6}"/>
                </a:ext>
              </a:extLst>
            </p:cNvPr>
            <p:cNvSpPr/>
            <p:nvPr/>
          </p:nvSpPr>
          <p:spPr>
            <a:xfrm>
              <a:off x="8293509" y="701249"/>
              <a:ext cx="2889215" cy="2011102"/>
            </a:xfrm>
            <a:prstGeom prst="wedgeEllipseCallout">
              <a:avLst>
                <a:gd name="adj1" fmla="val -66123"/>
                <a:gd name="adj2" fmla="val -6485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153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  <p:bldP spid="15" grpId="0" animBg="1"/>
      <p:bldP spid="16" grpId="0"/>
      <p:bldP spid="17" grpId="0"/>
      <p:bldP spid="18" grpId="0"/>
      <p:bldP spid="7" grpId="0" animBg="1"/>
      <p:bldP spid="19" grpId="0" animBg="1"/>
      <p:bldP spid="20" grpId="0" animBg="1"/>
      <p:bldP spid="21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2966BE-D231-43EC-96AC-A77486FBBB1D}"/>
              </a:ext>
            </a:extLst>
          </p:cNvPr>
          <p:cNvSpPr/>
          <p:nvPr/>
        </p:nvSpPr>
        <p:spPr>
          <a:xfrm>
            <a:off x="1979189" y="889458"/>
            <a:ext cx="7175634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54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635083-2DBC-4393-BD10-564375579A0C}"/>
              </a:ext>
            </a:extLst>
          </p:cNvPr>
          <p:cNvSpPr txBox="1"/>
          <p:nvPr/>
        </p:nvSpPr>
        <p:spPr>
          <a:xfrm>
            <a:off x="2221931" y="701249"/>
            <a:ext cx="77481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418CCA-A665-4FB6-AD20-AF235CE80791}"/>
              </a:ext>
            </a:extLst>
          </p:cNvPr>
          <p:cNvSpPr txBox="1"/>
          <p:nvPr/>
        </p:nvSpPr>
        <p:spPr>
          <a:xfrm>
            <a:off x="2221931" y="3241908"/>
            <a:ext cx="77481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1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6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্থানীয়</a:t>
            </a:r>
            <a:r>
              <a:rPr lang="en-US" sz="1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endParaRPr lang="en-US" sz="6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0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2966BE-D231-43EC-96AC-A77486FBBB1D}"/>
              </a:ext>
            </a:extLst>
          </p:cNvPr>
          <p:cNvSpPr/>
          <p:nvPr/>
        </p:nvSpPr>
        <p:spPr>
          <a:xfrm>
            <a:off x="1979189" y="889458"/>
            <a:ext cx="7175634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54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635083-2DBC-4393-BD10-564375579A0C}"/>
              </a:ext>
            </a:extLst>
          </p:cNvPr>
          <p:cNvSpPr txBox="1"/>
          <p:nvPr/>
        </p:nvSpPr>
        <p:spPr>
          <a:xfrm>
            <a:off x="136098" y="861111"/>
            <a:ext cx="7394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শিখবঃ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48F593-9124-43B6-8FE0-75A4EA4E5E7B}"/>
              </a:ext>
            </a:extLst>
          </p:cNvPr>
          <p:cNvSpPr txBox="1"/>
          <p:nvPr/>
        </p:nvSpPr>
        <p:spPr>
          <a:xfrm>
            <a:off x="462130" y="2673178"/>
            <a:ext cx="979631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৫.১.৩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সহস্র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অযুত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8D21D6-ED61-4BD0-9A7D-5B10E3614084}"/>
              </a:ext>
            </a:extLst>
          </p:cNvPr>
          <p:cNvSpPr txBox="1"/>
          <p:nvPr/>
        </p:nvSpPr>
        <p:spPr>
          <a:xfrm>
            <a:off x="949067" y="3606761"/>
            <a:ext cx="979631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৬.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র্যন্ত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ঙ্কের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78958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2966BE-D231-43EC-96AC-A77486FBBB1D}"/>
              </a:ext>
            </a:extLst>
          </p:cNvPr>
          <p:cNvSpPr/>
          <p:nvPr/>
        </p:nvSpPr>
        <p:spPr>
          <a:xfrm>
            <a:off x="1979189" y="889458"/>
            <a:ext cx="7175634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54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1DEE04-3332-4591-80AE-D87249F05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342970"/>
              </p:ext>
            </p:extLst>
          </p:nvPr>
        </p:nvGraphicFramePr>
        <p:xfrm>
          <a:off x="1970690" y="3870224"/>
          <a:ext cx="8689426" cy="1371600"/>
        </p:xfrm>
        <a:graphic>
          <a:graphicData uri="http://schemas.openxmlformats.org/drawingml/2006/table">
            <a:tbl>
              <a:tblPr/>
              <a:tblGrid>
                <a:gridCol w="1588637">
                  <a:extLst>
                    <a:ext uri="{9D8B030D-6E8A-4147-A177-3AD203B41FA5}">
                      <a16:colId xmlns:a16="http://schemas.microsoft.com/office/drawing/2014/main" val="191521486"/>
                    </a:ext>
                  </a:extLst>
                </a:gridCol>
                <a:gridCol w="1775197">
                  <a:extLst>
                    <a:ext uri="{9D8B030D-6E8A-4147-A177-3AD203B41FA5}">
                      <a16:colId xmlns:a16="http://schemas.microsoft.com/office/drawing/2014/main" val="570470733"/>
                    </a:ext>
                  </a:extLst>
                </a:gridCol>
                <a:gridCol w="1775198">
                  <a:extLst>
                    <a:ext uri="{9D8B030D-6E8A-4147-A177-3AD203B41FA5}">
                      <a16:colId xmlns:a16="http://schemas.microsoft.com/office/drawing/2014/main" val="2414340898"/>
                    </a:ext>
                  </a:extLst>
                </a:gridCol>
                <a:gridCol w="1775197">
                  <a:extLst>
                    <a:ext uri="{9D8B030D-6E8A-4147-A177-3AD203B41FA5}">
                      <a16:colId xmlns:a16="http://schemas.microsoft.com/office/drawing/2014/main" val="2969797432"/>
                    </a:ext>
                  </a:extLst>
                </a:gridCol>
                <a:gridCol w="1775197">
                  <a:extLst>
                    <a:ext uri="{9D8B030D-6E8A-4147-A177-3AD203B41FA5}">
                      <a16:colId xmlns:a16="http://schemas.microsoft.com/office/drawing/2014/main" val="40683116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হাজার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0929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266537"/>
                  </a:ext>
                </a:extLst>
              </a:tr>
              <a:tr h="168165"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43990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61F2680-CB6E-420E-BDD0-415A45E29E5E}"/>
              </a:ext>
            </a:extLst>
          </p:cNvPr>
          <p:cNvSpPr txBox="1"/>
          <p:nvPr/>
        </p:nvSpPr>
        <p:spPr>
          <a:xfrm>
            <a:off x="1481959" y="634644"/>
            <a:ext cx="8024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স্টেডিয়ামে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A88965-7DEB-4CC4-9907-F2A88320B138}"/>
              </a:ext>
            </a:extLst>
          </p:cNvPr>
          <p:cNvGrpSpPr/>
          <p:nvPr/>
        </p:nvGrpSpPr>
        <p:grpSpPr>
          <a:xfrm>
            <a:off x="2314058" y="3278455"/>
            <a:ext cx="1140227" cy="461665"/>
            <a:chOff x="3622995" y="2542130"/>
            <a:chExt cx="1140227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1F6DBF-931A-428A-B672-7BC28ACD6C66}"/>
                </a:ext>
              </a:extLst>
            </p:cNvPr>
            <p:cNvSpPr txBox="1"/>
            <p:nvPr/>
          </p:nvSpPr>
          <p:spPr>
            <a:xfrm>
              <a:off x="3622995" y="2542130"/>
              <a:ext cx="1140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9D37286-B118-4DB2-8869-AC80051EEC43}"/>
                </a:ext>
              </a:extLst>
            </p:cNvPr>
            <p:cNvSpPr/>
            <p:nvPr/>
          </p:nvSpPr>
          <p:spPr>
            <a:xfrm>
              <a:off x="3694678" y="2680282"/>
              <a:ext cx="752164" cy="22427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5A8F394-91BE-49D8-B85B-C2AF003311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452937"/>
              </p:ext>
            </p:extLst>
          </p:nvPr>
        </p:nvGraphicFramePr>
        <p:xfrm>
          <a:off x="1976919" y="1574053"/>
          <a:ext cx="8689424" cy="21877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09507">
                  <a:extLst>
                    <a:ext uri="{9D8B030D-6E8A-4147-A177-3AD203B41FA5}">
                      <a16:colId xmlns:a16="http://schemas.microsoft.com/office/drawing/2014/main" val="1679635132"/>
                    </a:ext>
                  </a:extLst>
                </a:gridCol>
                <a:gridCol w="1813034">
                  <a:extLst>
                    <a:ext uri="{9D8B030D-6E8A-4147-A177-3AD203B41FA5}">
                      <a16:colId xmlns:a16="http://schemas.microsoft.com/office/drawing/2014/main" val="2070782588"/>
                    </a:ext>
                  </a:extLst>
                </a:gridCol>
                <a:gridCol w="1749973">
                  <a:extLst>
                    <a:ext uri="{9D8B030D-6E8A-4147-A177-3AD203B41FA5}">
                      <a16:colId xmlns:a16="http://schemas.microsoft.com/office/drawing/2014/main" val="576194252"/>
                    </a:ext>
                  </a:extLst>
                </a:gridCol>
                <a:gridCol w="1779025">
                  <a:extLst>
                    <a:ext uri="{9D8B030D-6E8A-4147-A177-3AD203B41FA5}">
                      <a16:colId xmlns:a16="http://schemas.microsoft.com/office/drawing/2014/main" val="4137071141"/>
                    </a:ext>
                  </a:extLst>
                </a:gridCol>
                <a:gridCol w="1737885">
                  <a:extLst>
                    <a:ext uri="{9D8B030D-6E8A-4147-A177-3AD203B41FA5}">
                      <a16:colId xmlns:a16="http://schemas.microsoft.com/office/drawing/2014/main" val="2741945997"/>
                    </a:ext>
                  </a:extLst>
                </a:gridCol>
              </a:tblGrid>
              <a:tr h="21877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402431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207BA7CE-3D4A-48D2-909A-C9FAE5BA7B7C}"/>
              </a:ext>
            </a:extLst>
          </p:cNvPr>
          <p:cNvGrpSpPr/>
          <p:nvPr/>
        </p:nvGrpSpPr>
        <p:grpSpPr>
          <a:xfrm>
            <a:off x="9495788" y="3198167"/>
            <a:ext cx="766963" cy="461665"/>
            <a:chOff x="3694678" y="2551451"/>
            <a:chExt cx="766963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313C7D2-C6D0-4C33-AA7D-3605C43FAA14}"/>
                </a:ext>
              </a:extLst>
            </p:cNvPr>
            <p:cNvSpPr txBox="1"/>
            <p:nvPr/>
          </p:nvSpPr>
          <p:spPr>
            <a:xfrm>
              <a:off x="3736428" y="2551451"/>
              <a:ext cx="7252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6C5286-7CFD-443F-BF03-FE84685CED27}"/>
                </a:ext>
              </a:extLst>
            </p:cNvPr>
            <p:cNvSpPr/>
            <p:nvPr/>
          </p:nvSpPr>
          <p:spPr>
            <a:xfrm>
              <a:off x="3694678" y="2645556"/>
              <a:ext cx="441434" cy="254814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9C49E8B-DBC7-4B1C-86DA-62F2E67B0B83}"/>
              </a:ext>
            </a:extLst>
          </p:cNvPr>
          <p:cNvGrpSpPr/>
          <p:nvPr/>
        </p:nvGrpSpPr>
        <p:grpSpPr>
          <a:xfrm>
            <a:off x="9481824" y="2838502"/>
            <a:ext cx="766963" cy="461665"/>
            <a:chOff x="3694678" y="2551451"/>
            <a:chExt cx="766963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CE01E0-CEBA-4706-B19A-11419539146B}"/>
                </a:ext>
              </a:extLst>
            </p:cNvPr>
            <p:cNvSpPr txBox="1"/>
            <p:nvPr/>
          </p:nvSpPr>
          <p:spPr>
            <a:xfrm>
              <a:off x="3736428" y="2551451"/>
              <a:ext cx="7252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BE84651-7E52-4339-87AC-9A549967511D}"/>
                </a:ext>
              </a:extLst>
            </p:cNvPr>
            <p:cNvSpPr/>
            <p:nvPr/>
          </p:nvSpPr>
          <p:spPr>
            <a:xfrm>
              <a:off x="3694678" y="2645556"/>
              <a:ext cx="441434" cy="254814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967A3E7-BC26-4D9C-ACFE-7CE3CD5FF8BE}"/>
              </a:ext>
            </a:extLst>
          </p:cNvPr>
          <p:cNvGrpSpPr/>
          <p:nvPr/>
        </p:nvGrpSpPr>
        <p:grpSpPr>
          <a:xfrm>
            <a:off x="9458710" y="2458617"/>
            <a:ext cx="766963" cy="461665"/>
            <a:chOff x="3694678" y="2551451"/>
            <a:chExt cx="766963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FAF1DDF-4804-4406-9678-58C0D8BEFC4A}"/>
                </a:ext>
              </a:extLst>
            </p:cNvPr>
            <p:cNvSpPr txBox="1"/>
            <p:nvPr/>
          </p:nvSpPr>
          <p:spPr>
            <a:xfrm>
              <a:off x="3736428" y="2551451"/>
              <a:ext cx="7252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04482D9-DD42-49C4-B6E0-9BDB16F16264}"/>
                </a:ext>
              </a:extLst>
            </p:cNvPr>
            <p:cNvSpPr/>
            <p:nvPr/>
          </p:nvSpPr>
          <p:spPr>
            <a:xfrm>
              <a:off x="3694678" y="2645556"/>
              <a:ext cx="441434" cy="254814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503AAA-7994-47D4-9B88-B1D92E09FE2C}"/>
              </a:ext>
            </a:extLst>
          </p:cNvPr>
          <p:cNvGrpSpPr/>
          <p:nvPr/>
        </p:nvGrpSpPr>
        <p:grpSpPr>
          <a:xfrm>
            <a:off x="9448118" y="2115038"/>
            <a:ext cx="766963" cy="461665"/>
            <a:chOff x="3694678" y="2551451"/>
            <a:chExt cx="766963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7A08668-28EF-4287-B3DC-3419AC9BCD46}"/>
                </a:ext>
              </a:extLst>
            </p:cNvPr>
            <p:cNvSpPr txBox="1"/>
            <p:nvPr/>
          </p:nvSpPr>
          <p:spPr>
            <a:xfrm>
              <a:off x="3736428" y="2551451"/>
              <a:ext cx="7252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14AE0BE-A99B-4BA6-8951-C32C802E3E07}"/>
                </a:ext>
              </a:extLst>
            </p:cNvPr>
            <p:cNvSpPr/>
            <p:nvPr/>
          </p:nvSpPr>
          <p:spPr>
            <a:xfrm>
              <a:off x="3694678" y="2645556"/>
              <a:ext cx="441434" cy="254814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C579132-7B77-4025-ADC7-97CAE59E00F8}"/>
              </a:ext>
            </a:extLst>
          </p:cNvPr>
          <p:cNvGrpSpPr/>
          <p:nvPr/>
        </p:nvGrpSpPr>
        <p:grpSpPr>
          <a:xfrm>
            <a:off x="9445848" y="1784957"/>
            <a:ext cx="766963" cy="461665"/>
            <a:chOff x="3694678" y="2551451"/>
            <a:chExt cx="766963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1D54F54-2208-4962-ACB6-71B8C99786C3}"/>
                </a:ext>
              </a:extLst>
            </p:cNvPr>
            <p:cNvSpPr txBox="1"/>
            <p:nvPr/>
          </p:nvSpPr>
          <p:spPr>
            <a:xfrm>
              <a:off x="3736428" y="2551451"/>
              <a:ext cx="7252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479F4D8-CF0C-4744-84E3-B8DC263E5098}"/>
                </a:ext>
              </a:extLst>
            </p:cNvPr>
            <p:cNvSpPr/>
            <p:nvPr/>
          </p:nvSpPr>
          <p:spPr>
            <a:xfrm>
              <a:off x="3694678" y="2645556"/>
              <a:ext cx="441434" cy="254814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E7C804-488D-40A4-B768-A6C694E7BD43}"/>
              </a:ext>
            </a:extLst>
          </p:cNvPr>
          <p:cNvGrpSpPr/>
          <p:nvPr/>
        </p:nvGrpSpPr>
        <p:grpSpPr>
          <a:xfrm>
            <a:off x="7709381" y="3276223"/>
            <a:ext cx="725213" cy="461665"/>
            <a:chOff x="3622995" y="2542130"/>
            <a:chExt cx="725213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1297CA0-F5FC-48F6-ABCB-95413BD5F46E}"/>
                </a:ext>
              </a:extLst>
            </p:cNvPr>
            <p:cNvSpPr txBox="1"/>
            <p:nvPr/>
          </p:nvSpPr>
          <p:spPr>
            <a:xfrm>
              <a:off x="3622995" y="2542130"/>
              <a:ext cx="7252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26F3700-B651-4C8F-9E4F-B8DF8AD7AEB9}"/>
                </a:ext>
              </a:extLst>
            </p:cNvPr>
            <p:cNvSpPr/>
            <p:nvPr/>
          </p:nvSpPr>
          <p:spPr>
            <a:xfrm>
              <a:off x="3694678" y="2645556"/>
              <a:ext cx="441434" cy="254814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8385A65-DF46-4129-B01E-87D75C8D814F}"/>
              </a:ext>
            </a:extLst>
          </p:cNvPr>
          <p:cNvGrpSpPr/>
          <p:nvPr/>
        </p:nvGrpSpPr>
        <p:grpSpPr>
          <a:xfrm>
            <a:off x="7695417" y="2960773"/>
            <a:ext cx="725213" cy="461665"/>
            <a:chOff x="3622995" y="2542130"/>
            <a:chExt cx="725213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9420713-2CE4-4975-9E27-B443C78AD80E}"/>
                </a:ext>
              </a:extLst>
            </p:cNvPr>
            <p:cNvSpPr txBox="1"/>
            <p:nvPr/>
          </p:nvSpPr>
          <p:spPr>
            <a:xfrm>
              <a:off x="3622995" y="2542130"/>
              <a:ext cx="7252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7F1DFCA-457A-459C-B28E-310C134D7CCC}"/>
                </a:ext>
              </a:extLst>
            </p:cNvPr>
            <p:cNvSpPr/>
            <p:nvPr/>
          </p:nvSpPr>
          <p:spPr>
            <a:xfrm>
              <a:off x="3694678" y="2645556"/>
              <a:ext cx="441434" cy="254814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F11B5F1-78DD-4DF4-B994-0CD2214C2246}"/>
              </a:ext>
            </a:extLst>
          </p:cNvPr>
          <p:cNvGrpSpPr/>
          <p:nvPr/>
        </p:nvGrpSpPr>
        <p:grpSpPr>
          <a:xfrm>
            <a:off x="5921142" y="3276223"/>
            <a:ext cx="982897" cy="461665"/>
            <a:chOff x="3622995" y="2542130"/>
            <a:chExt cx="982897" cy="46166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B7D3A49-E910-4117-8A79-03B0AF380873}"/>
                </a:ext>
              </a:extLst>
            </p:cNvPr>
            <p:cNvSpPr txBox="1"/>
            <p:nvPr/>
          </p:nvSpPr>
          <p:spPr>
            <a:xfrm>
              <a:off x="3622995" y="2542130"/>
              <a:ext cx="982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2DABF0E-928E-48C4-9094-A6E37F1E0C0D}"/>
                </a:ext>
              </a:extLst>
            </p:cNvPr>
            <p:cNvSpPr/>
            <p:nvPr/>
          </p:nvSpPr>
          <p:spPr>
            <a:xfrm>
              <a:off x="3694678" y="2680282"/>
              <a:ext cx="562572" cy="22008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1CB4221-29BD-4282-B910-893C97DFCA2A}"/>
              </a:ext>
            </a:extLst>
          </p:cNvPr>
          <p:cNvGrpSpPr/>
          <p:nvPr/>
        </p:nvGrpSpPr>
        <p:grpSpPr>
          <a:xfrm>
            <a:off x="5935106" y="2960773"/>
            <a:ext cx="982897" cy="461665"/>
            <a:chOff x="3622995" y="2542130"/>
            <a:chExt cx="982897" cy="46166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77801EB-E6F4-49ED-AAE5-330004B1F787}"/>
                </a:ext>
              </a:extLst>
            </p:cNvPr>
            <p:cNvSpPr txBox="1"/>
            <p:nvPr/>
          </p:nvSpPr>
          <p:spPr>
            <a:xfrm>
              <a:off x="3622995" y="2542130"/>
              <a:ext cx="982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84A9518-521C-46E2-982B-F3D6895C583D}"/>
                </a:ext>
              </a:extLst>
            </p:cNvPr>
            <p:cNvSpPr/>
            <p:nvPr/>
          </p:nvSpPr>
          <p:spPr>
            <a:xfrm>
              <a:off x="3694678" y="2680282"/>
              <a:ext cx="562572" cy="22008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9230024-1232-43BC-912C-89F1ED1B943B}"/>
              </a:ext>
            </a:extLst>
          </p:cNvPr>
          <p:cNvGrpSpPr/>
          <p:nvPr/>
        </p:nvGrpSpPr>
        <p:grpSpPr>
          <a:xfrm>
            <a:off x="5921141" y="2626349"/>
            <a:ext cx="982897" cy="461665"/>
            <a:chOff x="3622995" y="2542130"/>
            <a:chExt cx="982897" cy="46166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DF53A95-FA74-4BC2-AAE1-8E00648FB01E}"/>
                </a:ext>
              </a:extLst>
            </p:cNvPr>
            <p:cNvSpPr txBox="1"/>
            <p:nvPr/>
          </p:nvSpPr>
          <p:spPr>
            <a:xfrm>
              <a:off x="3622995" y="2542130"/>
              <a:ext cx="982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2D3E1E7-E1DC-46C6-9398-AEBBB23F58EC}"/>
                </a:ext>
              </a:extLst>
            </p:cNvPr>
            <p:cNvSpPr/>
            <p:nvPr/>
          </p:nvSpPr>
          <p:spPr>
            <a:xfrm>
              <a:off x="3694678" y="2680282"/>
              <a:ext cx="562572" cy="22008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5793055-FFDD-41AE-B797-16CC78A2416B}"/>
              </a:ext>
            </a:extLst>
          </p:cNvPr>
          <p:cNvGrpSpPr/>
          <p:nvPr/>
        </p:nvGrpSpPr>
        <p:grpSpPr>
          <a:xfrm>
            <a:off x="5921141" y="2327703"/>
            <a:ext cx="982897" cy="461665"/>
            <a:chOff x="3622995" y="2542130"/>
            <a:chExt cx="982897" cy="4616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9EDBBD1-A16E-4667-95E9-13BB870A2835}"/>
                </a:ext>
              </a:extLst>
            </p:cNvPr>
            <p:cNvSpPr txBox="1"/>
            <p:nvPr/>
          </p:nvSpPr>
          <p:spPr>
            <a:xfrm>
              <a:off x="3622995" y="2542130"/>
              <a:ext cx="982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9CB75E8-9305-4C3F-BED0-FE0F39C673F4}"/>
                </a:ext>
              </a:extLst>
            </p:cNvPr>
            <p:cNvSpPr/>
            <p:nvPr/>
          </p:nvSpPr>
          <p:spPr>
            <a:xfrm>
              <a:off x="3694678" y="2680282"/>
              <a:ext cx="562572" cy="22008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93B90B2-27AB-49F4-8C74-A489A6F24FED}"/>
              </a:ext>
            </a:extLst>
          </p:cNvPr>
          <p:cNvGrpSpPr/>
          <p:nvPr/>
        </p:nvGrpSpPr>
        <p:grpSpPr>
          <a:xfrm>
            <a:off x="3998775" y="3284616"/>
            <a:ext cx="1140227" cy="461665"/>
            <a:chOff x="3622995" y="2542130"/>
            <a:chExt cx="1140227" cy="46166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FF5AF45-FC3D-43AA-BF49-17EF82D128C9}"/>
                </a:ext>
              </a:extLst>
            </p:cNvPr>
            <p:cNvSpPr txBox="1"/>
            <p:nvPr/>
          </p:nvSpPr>
          <p:spPr>
            <a:xfrm>
              <a:off x="3622995" y="2542130"/>
              <a:ext cx="1140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6F979D8-905E-4265-9C7D-9BF7B65A3189}"/>
                </a:ext>
              </a:extLst>
            </p:cNvPr>
            <p:cNvSpPr/>
            <p:nvPr/>
          </p:nvSpPr>
          <p:spPr>
            <a:xfrm>
              <a:off x="3694678" y="2680282"/>
              <a:ext cx="752164" cy="22427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54F496E-0952-49A2-A321-85DBB5C47B16}"/>
              </a:ext>
            </a:extLst>
          </p:cNvPr>
          <p:cNvGrpSpPr/>
          <p:nvPr/>
        </p:nvGrpSpPr>
        <p:grpSpPr>
          <a:xfrm>
            <a:off x="3989535" y="2940279"/>
            <a:ext cx="1140227" cy="461665"/>
            <a:chOff x="3622995" y="2542130"/>
            <a:chExt cx="1140227" cy="46166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AC3788A-BD57-4ED9-B9DC-B1381DF10227}"/>
                </a:ext>
              </a:extLst>
            </p:cNvPr>
            <p:cNvSpPr txBox="1"/>
            <p:nvPr/>
          </p:nvSpPr>
          <p:spPr>
            <a:xfrm>
              <a:off x="3622995" y="2542130"/>
              <a:ext cx="1140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A496029-8816-4CD8-95F7-83CA92BAC77F}"/>
                </a:ext>
              </a:extLst>
            </p:cNvPr>
            <p:cNvSpPr/>
            <p:nvPr/>
          </p:nvSpPr>
          <p:spPr>
            <a:xfrm>
              <a:off x="3694678" y="2680282"/>
              <a:ext cx="752164" cy="22427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4395088-CFE2-4DE4-AC66-75618B3594D0}"/>
              </a:ext>
            </a:extLst>
          </p:cNvPr>
          <p:cNvGrpSpPr/>
          <p:nvPr/>
        </p:nvGrpSpPr>
        <p:grpSpPr>
          <a:xfrm>
            <a:off x="4010133" y="2626087"/>
            <a:ext cx="1140227" cy="461665"/>
            <a:chOff x="3622995" y="2542130"/>
            <a:chExt cx="1140227" cy="461665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021D3CA-1C84-4855-8A12-BD4BAAEE3A66}"/>
                </a:ext>
              </a:extLst>
            </p:cNvPr>
            <p:cNvSpPr txBox="1"/>
            <p:nvPr/>
          </p:nvSpPr>
          <p:spPr>
            <a:xfrm>
              <a:off x="3622995" y="2542130"/>
              <a:ext cx="1140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302B8A2-805C-4894-97B5-8E288241CB92}"/>
                </a:ext>
              </a:extLst>
            </p:cNvPr>
            <p:cNvSpPr/>
            <p:nvPr/>
          </p:nvSpPr>
          <p:spPr>
            <a:xfrm>
              <a:off x="3694678" y="2680282"/>
              <a:ext cx="752164" cy="22427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1E0CE5A-22F2-4FC5-9B03-56DBF50E871A}"/>
              </a:ext>
            </a:extLst>
          </p:cNvPr>
          <p:cNvGrpSpPr/>
          <p:nvPr/>
        </p:nvGrpSpPr>
        <p:grpSpPr>
          <a:xfrm>
            <a:off x="2314058" y="2960773"/>
            <a:ext cx="1140227" cy="461665"/>
            <a:chOff x="3622995" y="2542130"/>
            <a:chExt cx="1140227" cy="461665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8C031D0-A6A7-4C6D-B2C9-560EE85920D3}"/>
                </a:ext>
              </a:extLst>
            </p:cNvPr>
            <p:cNvSpPr txBox="1"/>
            <p:nvPr/>
          </p:nvSpPr>
          <p:spPr>
            <a:xfrm>
              <a:off x="3622995" y="2542130"/>
              <a:ext cx="1140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040EF1D-E6A7-4B41-8B70-A28E473B6A5A}"/>
                </a:ext>
              </a:extLst>
            </p:cNvPr>
            <p:cNvSpPr/>
            <p:nvPr/>
          </p:nvSpPr>
          <p:spPr>
            <a:xfrm>
              <a:off x="3694678" y="2680282"/>
              <a:ext cx="752164" cy="22427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3A4293C1-E53A-4094-80D0-508D3F750F70}"/>
              </a:ext>
            </a:extLst>
          </p:cNvPr>
          <p:cNvSpPr txBox="1"/>
          <p:nvPr/>
        </p:nvSpPr>
        <p:spPr>
          <a:xfrm>
            <a:off x="2505086" y="3897345"/>
            <a:ext cx="758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6AF11E1-CB33-44B8-BB19-B865199CE4A4}"/>
              </a:ext>
            </a:extLst>
          </p:cNvPr>
          <p:cNvSpPr txBox="1"/>
          <p:nvPr/>
        </p:nvSpPr>
        <p:spPr>
          <a:xfrm>
            <a:off x="2824692" y="4756068"/>
            <a:ext cx="2018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তেইশ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5C1984A-8E25-4A68-8DE4-FB3F73643299}"/>
              </a:ext>
            </a:extLst>
          </p:cNvPr>
          <p:cNvSpPr txBox="1"/>
          <p:nvPr/>
        </p:nvSpPr>
        <p:spPr>
          <a:xfrm>
            <a:off x="5877539" y="4770550"/>
            <a:ext cx="1098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চারশত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1A56893-32AA-49D8-9E38-A581BF9D2F7C}"/>
              </a:ext>
            </a:extLst>
          </p:cNvPr>
          <p:cNvSpPr txBox="1"/>
          <p:nvPr/>
        </p:nvSpPr>
        <p:spPr>
          <a:xfrm>
            <a:off x="8495520" y="4770550"/>
            <a:ext cx="1220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পঁচিশ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3581934-AD42-4CF5-AB25-EC1F1ED9F16A}"/>
              </a:ext>
            </a:extLst>
          </p:cNvPr>
          <p:cNvSpPr txBox="1"/>
          <p:nvPr/>
        </p:nvSpPr>
        <p:spPr>
          <a:xfrm>
            <a:off x="4165345" y="5485137"/>
            <a:ext cx="519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অযুত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DA6A33-605B-4950-8042-B436FC4B5515}"/>
              </a:ext>
            </a:extLst>
          </p:cNvPr>
          <p:cNvGrpSpPr/>
          <p:nvPr/>
        </p:nvGrpSpPr>
        <p:grpSpPr>
          <a:xfrm>
            <a:off x="298299" y="3810778"/>
            <a:ext cx="1630642" cy="963730"/>
            <a:chOff x="298299" y="3810778"/>
            <a:chExt cx="1630642" cy="963730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6596C05-60F2-4209-867D-0F38A406F159}"/>
                </a:ext>
              </a:extLst>
            </p:cNvPr>
            <p:cNvSpPr txBox="1"/>
            <p:nvPr/>
          </p:nvSpPr>
          <p:spPr>
            <a:xfrm>
              <a:off x="298299" y="3943511"/>
              <a:ext cx="16306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স্থানের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Speech Bubble: Oval 2">
              <a:extLst>
                <a:ext uri="{FF2B5EF4-FFF2-40B4-BE49-F238E27FC236}">
                  <a16:creationId xmlns:a16="http://schemas.microsoft.com/office/drawing/2014/main" id="{0F124817-72DC-4E3A-A1FC-1593708614BA}"/>
                </a:ext>
              </a:extLst>
            </p:cNvPr>
            <p:cNvSpPr/>
            <p:nvPr/>
          </p:nvSpPr>
          <p:spPr>
            <a:xfrm>
              <a:off x="457201" y="3810778"/>
              <a:ext cx="1471740" cy="945289"/>
            </a:xfrm>
            <a:prstGeom prst="wedgeEllipseCallout">
              <a:avLst>
                <a:gd name="adj1" fmla="val 73307"/>
                <a:gd name="adj2" fmla="val -15060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56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2966BE-D231-43EC-96AC-A77486FBBB1D}"/>
              </a:ext>
            </a:extLst>
          </p:cNvPr>
          <p:cNvSpPr/>
          <p:nvPr/>
        </p:nvSpPr>
        <p:spPr>
          <a:xfrm>
            <a:off x="1979189" y="889458"/>
            <a:ext cx="7175634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54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3BD4A4-BA85-447D-AD7A-D5100EB88037}"/>
              </a:ext>
            </a:extLst>
          </p:cNvPr>
          <p:cNvSpPr txBox="1"/>
          <p:nvPr/>
        </p:nvSpPr>
        <p:spPr>
          <a:xfrm>
            <a:off x="1302346" y="404932"/>
            <a:ext cx="47973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াজার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িশ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862CCB-C458-4FBB-B696-B2293A105C4B}"/>
              </a:ext>
            </a:extLst>
          </p:cNvPr>
          <p:cNvSpPr txBox="1"/>
          <p:nvPr/>
        </p:nvSpPr>
        <p:spPr>
          <a:xfrm>
            <a:off x="1570361" y="1922281"/>
            <a:ext cx="2465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0D894080-E05A-4513-A49F-DAE8A1E42FD6}"/>
              </a:ext>
            </a:extLst>
          </p:cNvPr>
          <p:cNvCxnSpPr>
            <a:cxnSpLocks/>
          </p:cNvCxnSpPr>
          <p:nvPr/>
        </p:nvCxnSpPr>
        <p:spPr>
          <a:xfrm>
            <a:off x="3685241" y="2676165"/>
            <a:ext cx="1265132" cy="295823"/>
          </a:xfrm>
          <a:prstGeom prst="bentConnector3">
            <a:avLst>
              <a:gd name="adj1" fmla="val 15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67153161-D93A-47F5-92FF-29D93C4F3D90}"/>
              </a:ext>
            </a:extLst>
          </p:cNvPr>
          <p:cNvCxnSpPr>
            <a:cxnSpLocks/>
          </p:cNvCxnSpPr>
          <p:nvPr/>
        </p:nvCxnSpPr>
        <p:spPr>
          <a:xfrm>
            <a:off x="3260035" y="2629554"/>
            <a:ext cx="1690338" cy="762971"/>
          </a:xfrm>
          <a:prstGeom prst="bentConnector3">
            <a:avLst>
              <a:gd name="adj1" fmla="val 56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30939AB8-F648-406C-8CE6-FA7FE121396A}"/>
              </a:ext>
            </a:extLst>
          </p:cNvPr>
          <p:cNvCxnSpPr>
            <a:cxnSpLocks/>
          </p:cNvCxnSpPr>
          <p:nvPr/>
        </p:nvCxnSpPr>
        <p:spPr>
          <a:xfrm>
            <a:off x="2803167" y="2630339"/>
            <a:ext cx="2147206" cy="1233058"/>
          </a:xfrm>
          <a:prstGeom prst="bentConnector3">
            <a:avLst>
              <a:gd name="adj1" fmla="val 7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FA23CA7C-0F59-456E-93AC-177A58DB7FCD}"/>
              </a:ext>
            </a:extLst>
          </p:cNvPr>
          <p:cNvCxnSpPr>
            <a:cxnSpLocks/>
          </p:cNvCxnSpPr>
          <p:nvPr/>
        </p:nvCxnSpPr>
        <p:spPr>
          <a:xfrm>
            <a:off x="2396359" y="2582943"/>
            <a:ext cx="2554014" cy="1770015"/>
          </a:xfrm>
          <a:prstGeom prst="bentConnector3">
            <a:avLst>
              <a:gd name="adj1" fmla="val 61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16E1148A-9052-48D6-9EED-1D451F45CC95}"/>
              </a:ext>
            </a:extLst>
          </p:cNvPr>
          <p:cNvCxnSpPr>
            <a:cxnSpLocks/>
          </p:cNvCxnSpPr>
          <p:nvPr/>
        </p:nvCxnSpPr>
        <p:spPr>
          <a:xfrm>
            <a:off x="1958445" y="2597277"/>
            <a:ext cx="2991928" cy="2292638"/>
          </a:xfrm>
          <a:prstGeom prst="bentConnector3">
            <a:avLst>
              <a:gd name="adj1" fmla="val 46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78E9AEF-70B6-442B-8A19-840E3D5DC58C}"/>
              </a:ext>
            </a:extLst>
          </p:cNvPr>
          <p:cNvSpPr txBox="1"/>
          <p:nvPr/>
        </p:nvSpPr>
        <p:spPr>
          <a:xfrm>
            <a:off x="5090978" y="2719976"/>
            <a:ext cx="135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F118339-E1BD-48B4-80AA-8E24AD7D3DAE}"/>
              </a:ext>
            </a:extLst>
          </p:cNvPr>
          <p:cNvSpPr txBox="1"/>
          <p:nvPr/>
        </p:nvSpPr>
        <p:spPr>
          <a:xfrm>
            <a:off x="5079041" y="3130915"/>
            <a:ext cx="135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461DCD-5B16-4BFC-8CFA-830FD01141B8}"/>
              </a:ext>
            </a:extLst>
          </p:cNvPr>
          <p:cNvSpPr txBox="1"/>
          <p:nvPr/>
        </p:nvSpPr>
        <p:spPr>
          <a:xfrm>
            <a:off x="5079041" y="3577276"/>
            <a:ext cx="135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6B6306B-56D6-4E92-A1BE-11C0C5A1FA1B}"/>
              </a:ext>
            </a:extLst>
          </p:cNvPr>
          <p:cNvSpPr txBox="1"/>
          <p:nvPr/>
        </p:nvSpPr>
        <p:spPr>
          <a:xfrm>
            <a:off x="5079041" y="4147107"/>
            <a:ext cx="135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 হ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D731B57-9C5E-4860-A959-AC7DD7325A40}"/>
              </a:ext>
            </a:extLst>
          </p:cNvPr>
          <p:cNvSpPr txBox="1"/>
          <p:nvPr/>
        </p:nvSpPr>
        <p:spPr>
          <a:xfrm>
            <a:off x="5047800" y="4670327"/>
            <a:ext cx="135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অযুত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FEA3519B-7405-4A69-8837-8C7045666405}"/>
              </a:ext>
            </a:extLst>
          </p:cNvPr>
          <p:cNvCxnSpPr>
            <a:cxnSpLocks/>
          </p:cNvCxnSpPr>
          <p:nvPr/>
        </p:nvCxnSpPr>
        <p:spPr>
          <a:xfrm flipH="1">
            <a:off x="6231500" y="4362106"/>
            <a:ext cx="31241" cy="523220"/>
          </a:xfrm>
          <a:prstGeom prst="bentConnector3">
            <a:avLst>
              <a:gd name="adj1" fmla="val -219519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C173CDD8-DDB6-415F-97AA-29F6C19139A0}"/>
              </a:ext>
            </a:extLst>
          </p:cNvPr>
          <p:cNvSpPr txBox="1"/>
          <p:nvPr/>
        </p:nvSpPr>
        <p:spPr>
          <a:xfrm>
            <a:off x="9266529" y="2707670"/>
            <a:ext cx="1664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7536387-E019-4050-ABE0-33B28A593A46}"/>
              </a:ext>
            </a:extLst>
          </p:cNvPr>
          <p:cNvCxnSpPr>
            <a:cxnSpLocks/>
          </p:cNvCxnSpPr>
          <p:nvPr/>
        </p:nvCxnSpPr>
        <p:spPr>
          <a:xfrm>
            <a:off x="6247120" y="2981586"/>
            <a:ext cx="3840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54E9797-C4EF-4EA2-AC53-68F43A8B657E}"/>
              </a:ext>
            </a:extLst>
          </p:cNvPr>
          <p:cNvCxnSpPr>
            <a:cxnSpLocks/>
          </p:cNvCxnSpPr>
          <p:nvPr/>
        </p:nvCxnSpPr>
        <p:spPr>
          <a:xfrm>
            <a:off x="6231500" y="3441725"/>
            <a:ext cx="3840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0B979AD-7571-47E2-89E7-B6D3463F7D55}"/>
              </a:ext>
            </a:extLst>
          </p:cNvPr>
          <p:cNvCxnSpPr>
            <a:cxnSpLocks/>
          </p:cNvCxnSpPr>
          <p:nvPr/>
        </p:nvCxnSpPr>
        <p:spPr>
          <a:xfrm>
            <a:off x="6231500" y="3863397"/>
            <a:ext cx="3840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4BDBD3-D300-4DAA-A2D8-2A911EF9516A}"/>
              </a:ext>
            </a:extLst>
          </p:cNvPr>
          <p:cNvGrpSpPr/>
          <p:nvPr/>
        </p:nvGrpSpPr>
        <p:grpSpPr>
          <a:xfrm>
            <a:off x="9157296" y="4408717"/>
            <a:ext cx="930165" cy="493673"/>
            <a:chOff x="7031421" y="4391653"/>
            <a:chExt cx="930165" cy="493673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D12BF33-76D3-4FBB-8276-14DD30730849}"/>
                </a:ext>
              </a:extLst>
            </p:cNvPr>
            <p:cNvCxnSpPr/>
            <p:nvPr/>
          </p:nvCxnSpPr>
          <p:spPr>
            <a:xfrm>
              <a:off x="7031421" y="4885326"/>
              <a:ext cx="914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736F7A3-3E02-4305-8437-D8E2A582B34D}"/>
                </a:ext>
              </a:extLst>
            </p:cNvPr>
            <p:cNvCxnSpPr/>
            <p:nvPr/>
          </p:nvCxnSpPr>
          <p:spPr>
            <a:xfrm>
              <a:off x="7047186" y="4391653"/>
              <a:ext cx="914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FCAB09A-1A9B-4A30-A613-00C7F0CBF1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7186" y="4391653"/>
              <a:ext cx="0" cy="49367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675D08A5-7012-4BA4-87E7-624A94817EC5}"/>
              </a:ext>
            </a:extLst>
          </p:cNvPr>
          <p:cNvSpPr txBox="1"/>
          <p:nvPr/>
        </p:nvSpPr>
        <p:spPr>
          <a:xfrm>
            <a:off x="9287404" y="3136103"/>
            <a:ext cx="1664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9DCAE8F-21C9-4A4B-BE25-33E18EE10F3B}"/>
              </a:ext>
            </a:extLst>
          </p:cNvPr>
          <p:cNvSpPr txBox="1"/>
          <p:nvPr/>
        </p:nvSpPr>
        <p:spPr>
          <a:xfrm>
            <a:off x="9293923" y="3598033"/>
            <a:ext cx="1664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৪০০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6EEAAD9-A162-4DE9-A245-EE128BFB515E}"/>
              </a:ext>
            </a:extLst>
          </p:cNvPr>
          <p:cNvSpPr txBox="1"/>
          <p:nvPr/>
        </p:nvSpPr>
        <p:spPr>
          <a:xfrm>
            <a:off x="9318244" y="4100496"/>
            <a:ext cx="1664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৩০০০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76D0FD3-7768-4632-A338-E0D8F108C0B9}"/>
              </a:ext>
            </a:extLst>
          </p:cNvPr>
          <p:cNvSpPr txBox="1"/>
          <p:nvPr/>
        </p:nvSpPr>
        <p:spPr>
          <a:xfrm>
            <a:off x="9339104" y="4604570"/>
            <a:ext cx="1664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২০০০০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30ACD63-5A5B-40C1-B670-83C7B3755A60}"/>
              </a:ext>
            </a:extLst>
          </p:cNvPr>
          <p:cNvSpPr txBox="1"/>
          <p:nvPr/>
        </p:nvSpPr>
        <p:spPr>
          <a:xfrm>
            <a:off x="7131441" y="4346264"/>
            <a:ext cx="1664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২৩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0" grpId="0"/>
      <p:bldP spid="51" grpId="0"/>
      <p:bldP spid="52" grpId="0"/>
      <p:bldP spid="53" grpId="0"/>
      <p:bldP spid="54" grpId="0"/>
      <p:bldP spid="62" grpId="0"/>
      <p:bldP spid="118" grpId="0"/>
      <p:bldP spid="119" grpId="0"/>
      <p:bldP spid="120" grpId="0"/>
      <p:bldP spid="121" grpId="0"/>
      <p:bldP spid="1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2966BE-D231-43EC-96AC-A77486FBBB1D}"/>
              </a:ext>
            </a:extLst>
          </p:cNvPr>
          <p:cNvSpPr/>
          <p:nvPr/>
        </p:nvSpPr>
        <p:spPr>
          <a:xfrm>
            <a:off x="1979189" y="889458"/>
            <a:ext cx="7175634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54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3BD4A4-BA85-447D-AD7A-D5100EB88037}"/>
              </a:ext>
            </a:extLst>
          </p:cNvPr>
          <p:cNvSpPr txBox="1"/>
          <p:nvPr/>
        </p:nvSpPr>
        <p:spPr>
          <a:xfrm>
            <a:off x="1302346" y="404932"/>
            <a:ext cx="47973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৩১০২৪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একত্রিশ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াজার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চব্বিশ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862CCB-C458-4FBB-B696-B2293A105C4B}"/>
              </a:ext>
            </a:extLst>
          </p:cNvPr>
          <p:cNvSpPr txBox="1"/>
          <p:nvPr/>
        </p:nvSpPr>
        <p:spPr>
          <a:xfrm>
            <a:off x="1570361" y="1922281"/>
            <a:ext cx="2465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৩ ১ ০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0D894080-E05A-4513-A49F-DAE8A1E42FD6}"/>
              </a:ext>
            </a:extLst>
          </p:cNvPr>
          <p:cNvCxnSpPr>
            <a:cxnSpLocks/>
          </p:cNvCxnSpPr>
          <p:nvPr/>
        </p:nvCxnSpPr>
        <p:spPr>
          <a:xfrm>
            <a:off x="3685241" y="2676165"/>
            <a:ext cx="1265132" cy="295823"/>
          </a:xfrm>
          <a:prstGeom prst="bentConnector3">
            <a:avLst>
              <a:gd name="adj1" fmla="val 15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67153161-D93A-47F5-92FF-29D93C4F3D90}"/>
              </a:ext>
            </a:extLst>
          </p:cNvPr>
          <p:cNvCxnSpPr>
            <a:cxnSpLocks/>
          </p:cNvCxnSpPr>
          <p:nvPr/>
        </p:nvCxnSpPr>
        <p:spPr>
          <a:xfrm>
            <a:off x="3260035" y="2629554"/>
            <a:ext cx="1690338" cy="762971"/>
          </a:xfrm>
          <a:prstGeom prst="bentConnector3">
            <a:avLst>
              <a:gd name="adj1" fmla="val 56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30939AB8-F648-406C-8CE6-FA7FE121396A}"/>
              </a:ext>
            </a:extLst>
          </p:cNvPr>
          <p:cNvCxnSpPr>
            <a:cxnSpLocks/>
          </p:cNvCxnSpPr>
          <p:nvPr/>
        </p:nvCxnSpPr>
        <p:spPr>
          <a:xfrm>
            <a:off x="2803167" y="2630339"/>
            <a:ext cx="2147206" cy="1233058"/>
          </a:xfrm>
          <a:prstGeom prst="bentConnector3">
            <a:avLst>
              <a:gd name="adj1" fmla="val 7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FA23CA7C-0F59-456E-93AC-177A58DB7FCD}"/>
              </a:ext>
            </a:extLst>
          </p:cNvPr>
          <p:cNvCxnSpPr>
            <a:cxnSpLocks/>
          </p:cNvCxnSpPr>
          <p:nvPr/>
        </p:nvCxnSpPr>
        <p:spPr>
          <a:xfrm>
            <a:off x="2396359" y="2582943"/>
            <a:ext cx="2554014" cy="1770015"/>
          </a:xfrm>
          <a:prstGeom prst="bentConnector3">
            <a:avLst>
              <a:gd name="adj1" fmla="val 61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16E1148A-9052-48D6-9EED-1D451F45CC95}"/>
              </a:ext>
            </a:extLst>
          </p:cNvPr>
          <p:cNvCxnSpPr>
            <a:cxnSpLocks/>
          </p:cNvCxnSpPr>
          <p:nvPr/>
        </p:nvCxnSpPr>
        <p:spPr>
          <a:xfrm>
            <a:off x="1958445" y="2597277"/>
            <a:ext cx="2991928" cy="2292638"/>
          </a:xfrm>
          <a:prstGeom prst="bentConnector3">
            <a:avLst>
              <a:gd name="adj1" fmla="val 46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78E9AEF-70B6-442B-8A19-840E3D5DC58C}"/>
              </a:ext>
            </a:extLst>
          </p:cNvPr>
          <p:cNvSpPr txBox="1"/>
          <p:nvPr/>
        </p:nvSpPr>
        <p:spPr>
          <a:xfrm>
            <a:off x="5090978" y="2719976"/>
            <a:ext cx="135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F118339-E1BD-48B4-80AA-8E24AD7D3DAE}"/>
              </a:ext>
            </a:extLst>
          </p:cNvPr>
          <p:cNvSpPr txBox="1"/>
          <p:nvPr/>
        </p:nvSpPr>
        <p:spPr>
          <a:xfrm>
            <a:off x="5079041" y="3130915"/>
            <a:ext cx="135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461DCD-5B16-4BFC-8CFA-830FD01141B8}"/>
              </a:ext>
            </a:extLst>
          </p:cNvPr>
          <p:cNvSpPr txBox="1"/>
          <p:nvPr/>
        </p:nvSpPr>
        <p:spPr>
          <a:xfrm>
            <a:off x="5079041" y="3577276"/>
            <a:ext cx="135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6B6306B-56D6-4E92-A1BE-11C0C5A1FA1B}"/>
              </a:ext>
            </a:extLst>
          </p:cNvPr>
          <p:cNvSpPr txBox="1"/>
          <p:nvPr/>
        </p:nvSpPr>
        <p:spPr>
          <a:xfrm>
            <a:off x="5079041" y="4147107"/>
            <a:ext cx="135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 হ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D731B57-9C5E-4860-A959-AC7DD7325A40}"/>
              </a:ext>
            </a:extLst>
          </p:cNvPr>
          <p:cNvSpPr txBox="1"/>
          <p:nvPr/>
        </p:nvSpPr>
        <p:spPr>
          <a:xfrm>
            <a:off x="5047800" y="4670327"/>
            <a:ext cx="135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অযুত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FEA3519B-7405-4A69-8837-8C7045666405}"/>
              </a:ext>
            </a:extLst>
          </p:cNvPr>
          <p:cNvCxnSpPr>
            <a:cxnSpLocks/>
          </p:cNvCxnSpPr>
          <p:nvPr/>
        </p:nvCxnSpPr>
        <p:spPr>
          <a:xfrm flipH="1">
            <a:off x="6231500" y="4362106"/>
            <a:ext cx="31241" cy="523220"/>
          </a:xfrm>
          <a:prstGeom prst="bentConnector3">
            <a:avLst>
              <a:gd name="adj1" fmla="val -219519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C173CDD8-DDB6-415F-97AA-29F6C19139A0}"/>
              </a:ext>
            </a:extLst>
          </p:cNvPr>
          <p:cNvSpPr txBox="1"/>
          <p:nvPr/>
        </p:nvSpPr>
        <p:spPr>
          <a:xfrm>
            <a:off x="9266529" y="2707670"/>
            <a:ext cx="1664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7536387-E019-4050-ABE0-33B28A593A46}"/>
              </a:ext>
            </a:extLst>
          </p:cNvPr>
          <p:cNvCxnSpPr>
            <a:cxnSpLocks/>
          </p:cNvCxnSpPr>
          <p:nvPr/>
        </p:nvCxnSpPr>
        <p:spPr>
          <a:xfrm>
            <a:off x="6247120" y="2981586"/>
            <a:ext cx="3840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54E9797-C4EF-4EA2-AC53-68F43A8B657E}"/>
              </a:ext>
            </a:extLst>
          </p:cNvPr>
          <p:cNvCxnSpPr>
            <a:cxnSpLocks/>
          </p:cNvCxnSpPr>
          <p:nvPr/>
        </p:nvCxnSpPr>
        <p:spPr>
          <a:xfrm>
            <a:off x="6231500" y="3441725"/>
            <a:ext cx="3840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0B979AD-7571-47E2-89E7-B6D3463F7D55}"/>
              </a:ext>
            </a:extLst>
          </p:cNvPr>
          <p:cNvCxnSpPr>
            <a:cxnSpLocks/>
          </p:cNvCxnSpPr>
          <p:nvPr/>
        </p:nvCxnSpPr>
        <p:spPr>
          <a:xfrm>
            <a:off x="6231500" y="3863397"/>
            <a:ext cx="3840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4BDBD3-D300-4DAA-A2D8-2A911EF9516A}"/>
              </a:ext>
            </a:extLst>
          </p:cNvPr>
          <p:cNvGrpSpPr/>
          <p:nvPr/>
        </p:nvGrpSpPr>
        <p:grpSpPr>
          <a:xfrm>
            <a:off x="9157296" y="4408717"/>
            <a:ext cx="930165" cy="493673"/>
            <a:chOff x="7031421" y="4391653"/>
            <a:chExt cx="930165" cy="493673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D12BF33-76D3-4FBB-8276-14DD30730849}"/>
                </a:ext>
              </a:extLst>
            </p:cNvPr>
            <p:cNvCxnSpPr/>
            <p:nvPr/>
          </p:nvCxnSpPr>
          <p:spPr>
            <a:xfrm>
              <a:off x="7031421" y="4885326"/>
              <a:ext cx="914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736F7A3-3E02-4305-8437-D8E2A582B34D}"/>
                </a:ext>
              </a:extLst>
            </p:cNvPr>
            <p:cNvCxnSpPr/>
            <p:nvPr/>
          </p:nvCxnSpPr>
          <p:spPr>
            <a:xfrm>
              <a:off x="7047186" y="4391653"/>
              <a:ext cx="914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FCAB09A-1A9B-4A30-A613-00C7F0CBF1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7186" y="4391653"/>
              <a:ext cx="0" cy="49367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675D08A5-7012-4BA4-87E7-624A94817EC5}"/>
              </a:ext>
            </a:extLst>
          </p:cNvPr>
          <p:cNvSpPr txBox="1"/>
          <p:nvPr/>
        </p:nvSpPr>
        <p:spPr>
          <a:xfrm>
            <a:off x="9287404" y="3136103"/>
            <a:ext cx="1664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9DCAE8F-21C9-4A4B-BE25-33E18EE10F3B}"/>
              </a:ext>
            </a:extLst>
          </p:cNvPr>
          <p:cNvSpPr txBox="1"/>
          <p:nvPr/>
        </p:nvSpPr>
        <p:spPr>
          <a:xfrm>
            <a:off x="9293923" y="3598033"/>
            <a:ext cx="1664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6EEAAD9-A162-4DE9-A245-EE128BFB515E}"/>
              </a:ext>
            </a:extLst>
          </p:cNvPr>
          <p:cNvSpPr txBox="1"/>
          <p:nvPr/>
        </p:nvSpPr>
        <p:spPr>
          <a:xfrm>
            <a:off x="9318244" y="4100496"/>
            <a:ext cx="1664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76D0FD3-7768-4632-A338-E0D8F108C0B9}"/>
              </a:ext>
            </a:extLst>
          </p:cNvPr>
          <p:cNvSpPr txBox="1"/>
          <p:nvPr/>
        </p:nvSpPr>
        <p:spPr>
          <a:xfrm>
            <a:off x="9339104" y="4604570"/>
            <a:ext cx="1664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৩০০০০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30ACD63-5A5B-40C1-B670-83C7B3755A60}"/>
              </a:ext>
            </a:extLst>
          </p:cNvPr>
          <p:cNvSpPr txBox="1"/>
          <p:nvPr/>
        </p:nvSpPr>
        <p:spPr>
          <a:xfrm>
            <a:off x="7131441" y="4346264"/>
            <a:ext cx="1664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৩১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4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0" grpId="0"/>
      <p:bldP spid="51" grpId="0"/>
      <p:bldP spid="52" grpId="0"/>
      <p:bldP spid="53" grpId="0"/>
      <p:bldP spid="54" grpId="0"/>
      <p:bldP spid="62" grpId="0"/>
      <p:bldP spid="118" grpId="0"/>
      <p:bldP spid="119" grpId="0"/>
      <p:bldP spid="120" grpId="0"/>
      <p:bldP spid="121" grpId="0"/>
      <p:bldP spid="1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574</Words>
  <Application>Microsoft Office PowerPoint</Application>
  <PresentationFormat>Widescreen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Road rage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Basudebpur gps</dc:creator>
  <cp:lastModifiedBy>Basudebpur gps</cp:lastModifiedBy>
  <cp:revision>52</cp:revision>
  <dcterms:created xsi:type="dcterms:W3CDTF">2021-02-04T14:15:06Z</dcterms:created>
  <dcterms:modified xsi:type="dcterms:W3CDTF">2021-02-05T16:04:28Z</dcterms:modified>
</cp:coreProperties>
</file>