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12" r:id="rId3"/>
    <p:sldId id="313" r:id="rId4"/>
    <p:sldId id="314" r:id="rId5"/>
    <p:sldId id="323" r:id="rId6"/>
    <p:sldId id="278" r:id="rId7"/>
    <p:sldId id="277" r:id="rId8"/>
    <p:sldId id="276" r:id="rId9"/>
    <p:sldId id="275" r:id="rId10"/>
    <p:sldId id="274" r:id="rId11"/>
    <p:sldId id="273" r:id="rId12"/>
    <p:sldId id="272" r:id="rId13"/>
    <p:sldId id="318" r:id="rId14"/>
    <p:sldId id="320" r:id="rId15"/>
    <p:sldId id="316" r:id="rId16"/>
    <p:sldId id="322" r:id="rId17"/>
    <p:sldId id="271" r:id="rId18"/>
    <p:sldId id="315" r:id="rId19"/>
    <p:sldId id="269" r:id="rId20"/>
    <p:sldId id="324" r:id="rId21"/>
    <p:sldId id="26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7" autoAdjust="0"/>
    <p:restoredTop sz="94660"/>
  </p:normalViewPr>
  <p:slideViewPr>
    <p:cSldViewPr snapToGrid="0">
      <p:cViewPr varScale="1">
        <p:scale>
          <a:sx n="40" d="100"/>
          <a:sy n="40" d="100"/>
        </p:scale>
        <p:origin x="114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5BE87-E271-4DC1-8D59-EBE441DA9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A2AC3-9E25-4EBA-8576-4E45D8987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4CA2B-6283-4E6A-B69E-B407E3C6E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909A-ADCE-4FB4-B199-2F9EDB4D2034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AA268-BFE7-46F6-9461-16C70186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4B43A-E148-4054-9BF9-AEA86B6FC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24E6-AA4F-49E2-AC81-B0D50ADF9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94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C61CC-8F81-44FC-B0A9-B97EC2C90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F58D60-FA14-4291-8C4D-78A0672CD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D4B66-E570-4889-B8EA-A770AD72F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909A-ADCE-4FB4-B199-2F9EDB4D2034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B9655-C5E4-413F-BCBB-23FFE7E0A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1D58F-1233-47B2-AF50-9021A7399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24E6-AA4F-49E2-AC81-B0D50ADF9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52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2F1EC8-4B24-436E-907C-C4B798584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87438B-C9EC-464E-A8E7-F81004CBBD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E8E0C-1255-45BE-8F88-A1D805342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909A-ADCE-4FB4-B199-2F9EDB4D2034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39B7A-D849-4D4E-89F9-020BFD809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8F736-E017-4641-8C49-85FD8B85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24E6-AA4F-49E2-AC81-B0D50ADF9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1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0F4FE-C40B-4F0D-A13D-4CCD4CD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BAC8D-22A7-4067-8571-809644CBB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EB2ED-139B-4045-A366-5C8A73203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909A-ADCE-4FB4-B199-2F9EDB4D2034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A3CF3-7F77-4539-8623-FD8556FDD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EF918-6A1E-49A0-A445-380C85189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24E6-AA4F-49E2-AC81-B0D50ADF9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D8E4D-A496-4AAC-8C6D-985DF0ACD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EF99F-5195-4922-9C7B-19E087A1A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0FFE7-F425-465E-8144-6DBFD43CB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909A-ADCE-4FB4-B199-2F9EDB4D2034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3E859-3C1E-425E-857E-F0906829D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57DC4-C7BA-4645-817D-F46260FC1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24E6-AA4F-49E2-AC81-B0D50ADF9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DBC31-228E-4DC7-9557-B93E5EFF5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2298B-B222-4202-8601-6EF1D03011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7BB456-A665-407C-A8C9-C281F50B3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FB6AF-A965-4C15-AC4D-76A4F1B79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909A-ADCE-4FB4-B199-2F9EDB4D2034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E7DDC-787E-4269-AEE4-16F2924AB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B36B5-DAA9-4F76-AA03-2D4A574F8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24E6-AA4F-49E2-AC81-B0D50ADF9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0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D955-E856-421D-BF34-650F8DC57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1AB6B2-CA00-47FB-9323-237670E26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C821D2-EE61-4D4E-A734-A8DB0E05E3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045B8-2124-4A5D-8A4D-0E47C82839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1C64AF-1751-436A-9DA0-54EDBB1EC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A77C38-F851-41A1-B602-5737430A2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909A-ADCE-4FB4-B199-2F9EDB4D2034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2C0F4F-E66D-4FFC-A773-D7F058C0A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4E7FA8-7896-466A-AD66-E4A393D7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24E6-AA4F-49E2-AC81-B0D50ADF9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0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0C8DD-8192-4F14-8DFE-D7221AE9B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552673-7C70-4134-BBE2-CE15878BC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909A-ADCE-4FB4-B199-2F9EDB4D2034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8071B3-314D-4A4E-A9FB-FF11DF719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E43F1A-57C7-40C3-A693-66DA7E0BE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24E6-AA4F-49E2-AC81-B0D50ADF9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7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A74526-575E-479C-AC7C-C226A229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909A-ADCE-4FB4-B199-2F9EDB4D2034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E5EB5E-B2FF-406B-90E5-830C2B752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44373-6F63-4CC4-B32B-BBE76F5CC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24E6-AA4F-49E2-AC81-B0D50ADF9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48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A71CB-87AD-4C7B-8275-7ABAC0120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D2190-C720-4DCA-B751-60DBBEEDD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722FA7-31ED-40D5-9B27-2D0AF170A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AF4882-40B0-4782-9DA7-158E7E17C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909A-ADCE-4FB4-B199-2F9EDB4D2034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09D485-9E20-4407-8C1F-8C84CCD3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8EA91-5113-40D0-99B6-ABFF3B374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24E6-AA4F-49E2-AC81-B0D50ADF9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2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6F7BF-A1DA-4E5B-AB8C-58D667F93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6E7E08-942D-4C35-B4FF-AA168088D1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70A36-8211-4A5A-BD54-332FDDB29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0B582-9E93-49A1-9431-BAB62A5D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909A-ADCE-4FB4-B199-2F9EDB4D2034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043D-7E68-4260-B7C1-CF572D15B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9BF442-D495-4CA5-B718-3818E6F34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24E6-AA4F-49E2-AC81-B0D50ADF9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7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BC3E92-E409-4772-AB7F-EE798C2B6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1BE0F-9D38-4AD3-8D9F-6FA7D40AC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A3F75-A08A-413F-8726-8DC115AEB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7909A-ADCE-4FB4-B199-2F9EDB4D2034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EB835-985C-4DFB-AC9A-E1722C934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CAB1E-5200-42FC-92F1-AC29A9011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D24E6-AA4F-49E2-AC81-B0D50ADF9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8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918751-A6CE-427B-AD31-0460FD871CC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rose 12.jpg">
            <a:extLst>
              <a:ext uri="{FF2B5EF4-FFF2-40B4-BE49-F238E27FC236}">
                <a16:creationId xmlns:a16="http://schemas.microsoft.com/office/drawing/2014/main" id="{63EB0B1B-B504-4213-B575-F9397F026E6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8333"/>
          <a:stretch>
            <a:fillRect/>
          </a:stretch>
        </p:blipFill>
        <p:spPr>
          <a:xfrm>
            <a:off x="2438401" y="960118"/>
            <a:ext cx="7040880" cy="480060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1E04F6-5204-475D-B335-A862E8B68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9" y="1097282"/>
            <a:ext cx="3798624" cy="41605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7ABC1B-C610-4839-85EC-A9F0DDFD4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7415281" y="755400"/>
            <a:ext cx="4297681" cy="47071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E5E3C1-6B25-4CF0-92F0-5A55AB409446}"/>
              </a:ext>
            </a:extLst>
          </p:cNvPr>
          <p:cNvSpPr txBox="1"/>
          <p:nvPr/>
        </p:nvSpPr>
        <p:spPr>
          <a:xfrm>
            <a:off x="967455" y="0"/>
            <a:ext cx="10257090" cy="92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22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5422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22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ডিভিশনাল</a:t>
            </a:r>
            <a:r>
              <a:rPr lang="en-US" sz="5422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22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5422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22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5422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22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22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22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</a:t>
            </a:r>
            <a:r>
              <a:rPr lang="bn-IN" sz="5422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5422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22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22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61134E-E01A-4815-AC16-FC3CD6A76161}"/>
              </a:ext>
            </a:extLst>
          </p:cNvPr>
          <p:cNvSpPr txBox="1"/>
          <p:nvPr/>
        </p:nvSpPr>
        <p:spPr>
          <a:xfrm>
            <a:off x="967455" y="5459290"/>
            <a:ext cx="10698480" cy="1311128"/>
          </a:xfrm>
          <a:custGeom>
            <a:avLst/>
            <a:gdLst>
              <a:gd name="connsiteX0" fmla="*/ 0 w 6477000"/>
              <a:gd name="connsiteY0" fmla="*/ 0 h 1107996"/>
              <a:gd name="connsiteX1" fmla="*/ 6477000 w 6477000"/>
              <a:gd name="connsiteY1" fmla="*/ 0 h 1107996"/>
              <a:gd name="connsiteX2" fmla="*/ 6477000 w 6477000"/>
              <a:gd name="connsiteY2" fmla="*/ 1107996 h 1107996"/>
              <a:gd name="connsiteX3" fmla="*/ 0 w 6477000"/>
              <a:gd name="connsiteY3" fmla="*/ 1107996 h 1107996"/>
              <a:gd name="connsiteX4" fmla="*/ 0 w 6477000"/>
              <a:gd name="connsiteY4" fmla="*/ 0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1107996">
                <a:moveTo>
                  <a:pt x="0" y="0"/>
                </a:moveTo>
                <a:lnTo>
                  <a:pt x="6477000" y="0"/>
                </a:lnTo>
                <a:lnTo>
                  <a:pt x="6477000" y="1107996"/>
                </a:lnTo>
                <a:lnTo>
                  <a:pt x="0" y="11079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920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en-US" sz="7920" dirty="0" err="1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920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920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7920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7920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920" dirty="0">
              <a:ln>
                <a:solidFill>
                  <a:srgbClr val="00B05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3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0FDFB8-8A0F-44FB-B1E5-F5D07504A7DA}"/>
              </a:ext>
            </a:extLst>
          </p:cNvPr>
          <p:cNvSpPr/>
          <p:nvPr/>
        </p:nvSpPr>
        <p:spPr>
          <a:xfrm>
            <a:off x="0" y="0"/>
            <a:ext cx="12192000" cy="70294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raffic-on-road-foot-over-bridge-mirpur-road-dhanmondi-dhaka-bangladesh-FG3A2X.jpg">
            <a:extLst>
              <a:ext uri="{FF2B5EF4-FFF2-40B4-BE49-F238E27FC236}">
                <a16:creationId xmlns:a16="http://schemas.microsoft.com/office/drawing/2014/main" id="{C2719EE3-BE06-4016-8A51-037BEEF1C2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5" y="266700"/>
            <a:ext cx="11563350" cy="57105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5C7917-9FCF-4B22-AFE1-86B669A48C0A}"/>
              </a:ext>
            </a:extLst>
          </p:cNvPr>
          <p:cNvSpPr txBox="1"/>
          <p:nvPr/>
        </p:nvSpPr>
        <p:spPr>
          <a:xfrm>
            <a:off x="1924050" y="5977235"/>
            <a:ext cx="89154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রাস্তা পারাপারে ওভারব্রীজ ব্যবহার করব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05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0FDFB8-8A0F-44FB-B1E5-F5D07504A7DA}"/>
              </a:ext>
            </a:extLst>
          </p:cNvPr>
          <p:cNvSpPr/>
          <p:nvPr/>
        </p:nvSpPr>
        <p:spPr>
          <a:xfrm>
            <a:off x="0" y="0"/>
            <a:ext cx="12192000" cy="70294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ndex.jpg">
            <a:extLst>
              <a:ext uri="{FF2B5EF4-FFF2-40B4-BE49-F238E27FC236}">
                <a16:creationId xmlns:a16="http://schemas.microsoft.com/office/drawing/2014/main" id="{C631D57F-3A1E-47FD-9F99-9161E553197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00025"/>
            <a:ext cx="9544050" cy="41496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EE23FD-CB1D-4F37-9BD5-786738BB018F}"/>
              </a:ext>
            </a:extLst>
          </p:cNvPr>
          <p:cNvSpPr txBox="1"/>
          <p:nvPr/>
        </p:nvSpPr>
        <p:spPr>
          <a:xfrm>
            <a:off x="247650" y="4549676"/>
            <a:ext cx="11753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তাই রাস্তা পারাপারের সময় বিভিন্ন যানবাহন বিশেষ করে ট্রাক,বাস ও গাড়ির বিষয়ে সাবধানতা অবলম্বন করা প্রয়োজন।রাস্তায় পথ চলার সময় আমাদের নিরাপত্তা সম্পর্কে সচেতন থাকতে হবে।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64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0FDFB8-8A0F-44FB-B1E5-F5D07504A7DA}"/>
              </a:ext>
            </a:extLst>
          </p:cNvPr>
          <p:cNvSpPr/>
          <p:nvPr/>
        </p:nvSpPr>
        <p:spPr>
          <a:xfrm>
            <a:off x="0" y="0"/>
            <a:ext cx="12192000" cy="70294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qdefault.jpg">
            <a:extLst>
              <a:ext uri="{FF2B5EF4-FFF2-40B4-BE49-F238E27FC236}">
                <a16:creationId xmlns:a16="http://schemas.microsoft.com/office/drawing/2014/main" id="{D3267F06-1A0D-49B6-B6EC-8D2AA9EEFE4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90500"/>
            <a:ext cx="5791200" cy="4876800"/>
          </a:xfrm>
          <a:prstGeom prst="rect">
            <a:avLst/>
          </a:prstGeom>
        </p:spPr>
      </p:pic>
      <p:pic>
        <p:nvPicPr>
          <p:cNvPr id="4" name="Picture 3" descr="car accident injury Longmont.jpg">
            <a:extLst>
              <a:ext uri="{FF2B5EF4-FFF2-40B4-BE49-F238E27FC236}">
                <a16:creationId xmlns:a16="http://schemas.microsoft.com/office/drawing/2014/main" id="{1902714D-4CA4-4E41-AF9F-F319635B3D3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9850" y="190500"/>
            <a:ext cx="5524500" cy="4876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90C4B8-AB04-4532-8EF9-E47865EB182C}"/>
              </a:ext>
            </a:extLst>
          </p:cNvPr>
          <p:cNvSpPr txBox="1"/>
          <p:nvPr/>
        </p:nvSpPr>
        <p:spPr>
          <a:xfrm>
            <a:off x="247650" y="5067300"/>
            <a:ext cx="115633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অন্যান্য উন্নয়নশীল দেশের তুলনায় বাংলাদেশের সড়ক দুর্ঘটনার পরিমান অনেক বেশি।অনেক সময় গাড়ি,বাস ও ট্রাক বিপদজনকভাবে চালানো হয়।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28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62B1B5B-CAF6-44E7-A937-2ECEFBEF6C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B54EA4-0ED5-4DC9-B987-B26247F66395}"/>
              </a:ext>
            </a:extLst>
          </p:cNvPr>
          <p:cNvSpPr txBox="1"/>
          <p:nvPr/>
        </p:nvSpPr>
        <p:spPr>
          <a:xfrm>
            <a:off x="1409700" y="1143000"/>
            <a:ext cx="9372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itchFamily="2" charset="0"/>
                <a:cs typeface="NikoshBAN" pitchFamily="2" charset="0"/>
              </a:rPr>
              <a:t>ট্রাফিক সিগন্যাল সম্পর্কে জেনে নেই।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28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BA1680-D878-44CE-B1E9-FB892E0E55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251345-0983-44A2-BEDB-61D983016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09" y="576696"/>
            <a:ext cx="3279736" cy="4952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0E47B7-7740-41DF-BE40-A555A4E96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50" y="576696"/>
            <a:ext cx="3654880" cy="49529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F33380-FA88-43E3-8FC7-C60D5699F7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035" y="576696"/>
            <a:ext cx="3549156" cy="49529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5685F0-636C-4754-9EEC-B350897F152C}"/>
              </a:ext>
            </a:extLst>
          </p:cNvPr>
          <p:cNvSpPr txBox="1"/>
          <p:nvPr/>
        </p:nvSpPr>
        <p:spPr>
          <a:xfrm>
            <a:off x="1283402" y="5690892"/>
            <a:ext cx="1352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থাম</a:t>
            </a:r>
            <a:endParaRPr lang="en-US"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B55A46-7C72-4D58-B45F-64D05239FC4F}"/>
              </a:ext>
            </a:extLst>
          </p:cNvPr>
          <p:cNvSpPr txBox="1"/>
          <p:nvPr/>
        </p:nvSpPr>
        <p:spPr>
          <a:xfrm>
            <a:off x="5285014" y="5690891"/>
            <a:ext cx="235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/>
              <a:t>আস্তে চল</a:t>
            </a:r>
            <a:endParaRPr lang="en-US" sz="4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08E7FB-D19A-47A8-A028-8D1D4329EB06}"/>
              </a:ext>
            </a:extLst>
          </p:cNvPr>
          <p:cNvSpPr txBox="1"/>
          <p:nvPr/>
        </p:nvSpPr>
        <p:spPr>
          <a:xfrm>
            <a:off x="9944100" y="5690890"/>
            <a:ext cx="1352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/>
              <a:t>যাও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35074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BA1680-D878-44CE-B1E9-FB892E0E55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3E832C-14E2-4BA2-900E-8322F1007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266700"/>
            <a:ext cx="4876800" cy="50776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264BC2-3271-4838-9C2C-7B3BD0F64637}"/>
              </a:ext>
            </a:extLst>
          </p:cNvPr>
          <p:cNvSpPr/>
          <p:nvPr/>
        </p:nvSpPr>
        <p:spPr>
          <a:xfrm>
            <a:off x="933450" y="5692486"/>
            <a:ext cx="48768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ট্রাফিক সিগন্যাল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C77BA2-0927-437F-B69B-4F1FC2D90C1B}"/>
              </a:ext>
            </a:extLst>
          </p:cNvPr>
          <p:cNvSpPr txBox="1"/>
          <p:nvPr/>
        </p:nvSpPr>
        <p:spPr>
          <a:xfrm>
            <a:off x="6972300" y="1189407"/>
            <a:ext cx="40576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ট্রাফিক সিগন্যাল মেনে রাস্তা পারাপার হবো।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3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BA1680-D878-44CE-B1E9-FB892E0E55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C77BA2-0927-437F-B69B-4F1FC2D90C1B}"/>
              </a:ext>
            </a:extLst>
          </p:cNvPr>
          <p:cNvSpPr txBox="1"/>
          <p:nvPr/>
        </p:nvSpPr>
        <p:spPr>
          <a:xfrm>
            <a:off x="6734176" y="1170357"/>
            <a:ext cx="47243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রাস্তা পারাপার হওয়ার সময় দৌড়াদৌড়ি করব না।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A855B7-B867-48C6-A492-1D4202795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412172"/>
            <a:ext cx="5029200" cy="5029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84BC718-2A17-4C43-B9E1-AEBC217601ED}"/>
              </a:ext>
            </a:extLst>
          </p:cNvPr>
          <p:cNvSpPr/>
          <p:nvPr/>
        </p:nvSpPr>
        <p:spPr>
          <a:xfrm>
            <a:off x="500062" y="5727474"/>
            <a:ext cx="5972176" cy="10183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Arial" pitchFamily="34" charset="0"/>
              <a:buChar char="•"/>
            </a:pP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pPr marL="571500" indent="-571500" algn="ctr">
              <a:buFont typeface="Arial" pitchFamily="34" charset="0"/>
              <a:buChar char="•"/>
            </a:pP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দৌড় দিয়ে রাস্তা পার হচ্ছে।</a:t>
            </a:r>
            <a:b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47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0FDFB8-8A0F-44FB-B1E5-F5D07504A7DA}"/>
              </a:ext>
            </a:extLst>
          </p:cNvPr>
          <p:cNvSpPr/>
          <p:nvPr/>
        </p:nvSpPr>
        <p:spPr>
          <a:xfrm>
            <a:off x="0" y="0"/>
            <a:ext cx="12192000" cy="70294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03781D-44C4-4217-9C80-359F01CACE4B}"/>
              </a:ext>
            </a:extLst>
          </p:cNvPr>
          <p:cNvSpPr txBox="1"/>
          <p:nvPr/>
        </p:nvSpPr>
        <p:spPr>
          <a:xfrm>
            <a:off x="7943850" y="1238250"/>
            <a:ext cx="3467100" cy="40934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পাঠ্যবইয়ের  ৭৪ পৃষ্ঠা বের কর। 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18775F-7A2F-44CC-81DB-D8BD277E1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36" y="506532"/>
            <a:ext cx="5757064" cy="635146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431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0FDFB8-8A0F-44FB-B1E5-F5D07504A7DA}"/>
              </a:ext>
            </a:extLst>
          </p:cNvPr>
          <p:cNvSpPr/>
          <p:nvPr/>
        </p:nvSpPr>
        <p:spPr>
          <a:xfrm>
            <a:off x="0" y="0"/>
            <a:ext cx="12192000" cy="70294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28DB10-C98F-4DE9-8B4D-ED4BE80D9444}"/>
              </a:ext>
            </a:extLst>
          </p:cNvPr>
          <p:cNvSpPr txBox="1"/>
          <p:nvPr/>
        </p:nvSpPr>
        <p:spPr>
          <a:xfrm>
            <a:off x="4714875" y="419100"/>
            <a:ext cx="276225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87D8F9-C372-4E83-A013-F3CB97932084}"/>
              </a:ext>
            </a:extLst>
          </p:cNvPr>
          <p:cNvSpPr txBox="1"/>
          <p:nvPr/>
        </p:nvSpPr>
        <p:spPr>
          <a:xfrm>
            <a:off x="952500" y="1525905"/>
            <a:ext cx="9334500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রাস্তা পার হওয়ার তিনটি নিয়ম লেখ?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C54C4D-4BFB-4332-A9CE-5378FD8C40C7}"/>
              </a:ext>
            </a:extLst>
          </p:cNvPr>
          <p:cNvSpPr txBox="1"/>
          <p:nvPr/>
        </p:nvSpPr>
        <p:spPr>
          <a:xfrm>
            <a:off x="438150" y="2800350"/>
            <a:ext cx="11582400" cy="37856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উত্তরঃরাস্তা পার হওয়ার তিনটি নিয়ম হলোঃ</a:t>
            </a:r>
          </a:p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১)আমরা রাস্তার মাঝখান দিয়ে না হেঁটে ফুটপাথ দিয়ে হাঁটব।</a:t>
            </a:r>
          </a:p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২)রাস্তা পারাপারে ওভারব্রিজ ব্যবহার করব।</a:t>
            </a:r>
          </a:p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৩)রাস্তার দুপাশ ভালো করে দেখে জেব্রাক্রসিং দিয়ে রাস্তা পার হব।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16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0FDFB8-8A0F-44FB-B1E5-F5D07504A7DA}"/>
              </a:ext>
            </a:extLst>
          </p:cNvPr>
          <p:cNvSpPr/>
          <p:nvPr/>
        </p:nvSpPr>
        <p:spPr>
          <a:xfrm>
            <a:off x="0" y="0"/>
            <a:ext cx="12192000" cy="70294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B4FC86-82AF-4995-8D2A-7061098DAE51}"/>
              </a:ext>
            </a:extLst>
          </p:cNvPr>
          <p:cNvSpPr txBox="1"/>
          <p:nvPr/>
        </p:nvSpPr>
        <p:spPr>
          <a:xfrm>
            <a:off x="4572000" y="176242"/>
            <a:ext cx="27432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EE7B5A-7B5C-417B-9F08-D3D8D7B4CCCD}"/>
              </a:ext>
            </a:extLst>
          </p:cNvPr>
          <p:cNvSpPr txBox="1"/>
          <p:nvPr/>
        </p:nvSpPr>
        <p:spPr>
          <a:xfrm>
            <a:off x="800100" y="1366361"/>
            <a:ext cx="93345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(১)সড়ক দুর্ঘটনা রোধের ৫টি উপায় লিখ 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C9C366-BC37-4779-A735-97661531C59D}"/>
              </a:ext>
            </a:extLst>
          </p:cNvPr>
          <p:cNvSpPr txBox="1"/>
          <p:nvPr/>
        </p:nvSpPr>
        <p:spPr>
          <a:xfrm>
            <a:off x="95250" y="2377380"/>
            <a:ext cx="120015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উত্তরঃসড়ক দুর্ঘটনা রোধের ৫টি উপায় হলোঃ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১)রাস্তা পারাপারের জন্য সবচেয়ে নিরাপদ জায়গাটি খোঁজ।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২)রাস্তার বাকেঁ বা শেষ প্রান্তে পৌছানোর আগেই থামো।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৩)যানবাহন আসছে কিনা তা দেখ এবং শোনো।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৪)যানবাহন আসতে দেখলে,এটিকে পার হতে দাও।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৫)রাস্তা নিরাপদ হলে সোজাসুজি রাস্তা পার হও,দৌড়াদৌড়ি করবে না।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67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E528EE-3A42-441F-AECE-E977F0251D61}"/>
              </a:ext>
            </a:extLst>
          </p:cNvPr>
          <p:cNvSpPr/>
          <p:nvPr/>
        </p:nvSpPr>
        <p:spPr>
          <a:xfrm>
            <a:off x="0" y="0"/>
            <a:ext cx="12192000" cy="69986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2F4852-944F-4896-A79E-CCF9D1A6FEEE}"/>
              </a:ext>
            </a:extLst>
          </p:cNvPr>
          <p:cNvSpPr txBox="1"/>
          <p:nvPr/>
        </p:nvSpPr>
        <p:spPr>
          <a:xfrm>
            <a:off x="4589585" y="1698951"/>
            <a:ext cx="6967903" cy="470898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আজিবুর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রহমান</a:t>
            </a:r>
          </a:p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ফুড়ারপার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as-IN" sz="60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as-IN" sz="60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60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60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60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াথমিক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বিদ্যালয়</a:t>
            </a:r>
          </a:p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কোম্পানীগঞ্জ,সিলেট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150A02-7CA8-46C1-8C79-F9349F7D6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56" y="1046651"/>
            <a:ext cx="3924300" cy="49053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9783D8-1722-4CB0-9B38-516F3E247709}"/>
              </a:ext>
            </a:extLst>
          </p:cNvPr>
          <p:cNvSpPr txBox="1"/>
          <p:nvPr/>
        </p:nvSpPr>
        <p:spPr>
          <a:xfrm>
            <a:off x="4717074" y="338764"/>
            <a:ext cx="3798277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17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18D062-E8D1-4680-9FEB-1939C52D254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8CD421-3D2F-4BC7-8291-310C26702F9B}"/>
              </a:ext>
            </a:extLst>
          </p:cNvPr>
          <p:cNvSpPr txBox="1"/>
          <p:nvPr/>
        </p:nvSpPr>
        <p:spPr>
          <a:xfrm>
            <a:off x="4410075" y="1022003"/>
            <a:ext cx="302895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4EDD31-ABA7-4455-81C3-620BFCEE7B97}"/>
              </a:ext>
            </a:extLst>
          </p:cNvPr>
          <p:cNvSpPr txBox="1"/>
          <p:nvPr/>
        </p:nvSpPr>
        <p:spPr>
          <a:xfrm>
            <a:off x="933450" y="2967335"/>
            <a:ext cx="1089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রাস্তা পারাপারের তিনটি নিয়ম লিখে আনবে।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45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0FDFB8-8A0F-44FB-B1E5-F5D07504A7DA}"/>
              </a:ext>
            </a:extLst>
          </p:cNvPr>
          <p:cNvSpPr/>
          <p:nvPr/>
        </p:nvSpPr>
        <p:spPr>
          <a:xfrm>
            <a:off x="0" y="0"/>
            <a:ext cx="12192000" cy="70294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red-poppies1.jpg">
            <a:extLst>
              <a:ext uri="{FF2B5EF4-FFF2-40B4-BE49-F238E27FC236}">
                <a16:creationId xmlns:a16="http://schemas.microsoft.com/office/drawing/2014/main" id="{5282BECD-C7D4-4AA6-B7A5-0F626D3874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029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7B7E36-C041-45C2-9FFA-9BC34E91F5DC}"/>
              </a:ext>
            </a:extLst>
          </p:cNvPr>
          <p:cNvSpPr txBox="1"/>
          <p:nvPr/>
        </p:nvSpPr>
        <p:spPr>
          <a:xfrm>
            <a:off x="1885950" y="48768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9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96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98F7BF-7F60-4C56-8BEE-6C09D1AFCAD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D9955E-5D91-4C1A-ADEE-6AEEFFBB2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71" y="939500"/>
            <a:ext cx="3338755" cy="43575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251CD4-642A-43F6-A455-998EFE79A71B}"/>
              </a:ext>
            </a:extLst>
          </p:cNvPr>
          <p:cNvSpPr txBox="1"/>
          <p:nvPr/>
        </p:nvSpPr>
        <p:spPr>
          <a:xfrm>
            <a:off x="4853355" y="159990"/>
            <a:ext cx="3338755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1A2F59-B79B-46D0-97D3-6087AB52293C}"/>
              </a:ext>
            </a:extLst>
          </p:cNvPr>
          <p:cNvSpPr/>
          <p:nvPr/>
        </p:nvSpPr>
        <p:spPr>
          <a:xfrm>
            <a:off x="4515541" y="1565574"/>
            <a:ext cx="7033469" cy="42473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IN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াংলাদেশ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54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9,আমাদের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দায়িত</a:t>
            </a:r>
            <a:r>
              <a:rPr lang="as-IN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 ও </a:t>
            </a:r>
            <a:r>
              <a:rPr lang="as-IN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র্তব্য</a:t>
            </a:r>
            <a:endParaRPr lang="en-US" sz="5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ঠ্যা</a:t>
            </a:r>
            <a:r>
              <a:rPr lang="bn-IN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IN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ঃরাস্তায় নিরাপত্তা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82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0FDFB8-8A0F-44FB-B1E5-F5D07504A7DA}"/>
              </a:ext>
            </a:extLst>
          </p:cNvPr>
          <p:cNvSpPr/>
          <p:nvPr/>
        </p:nvSpPr>
        <p:spPr>
          <a:xfrm>
            <a:off x="0" y="0"/>
            <a:ext cx="12192000" cy="70294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WhatsApp-Image-2017-10-02-at-10.39.51-AM.jpeg">
            <a:extLst>
              <a:ext uri="{FF2B5EF4-FFF2-40B4-BE49-F238E27FC236}">
                <a16:creationId xmlns:a16="http://schemas.microsoft.com/office/drawing/2014/main" id="{5E978E37-54A5-4CF3-B699-EF4DE9E547E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1295400"/>
            <a:ext cx="5524500" cy="4914900"/>
          </a:xfrm>
          <a:prstGeom prst="rect">
            <a:avLst/>
          </a:prstGeom>
        </p:spPr>
      </p:pic>
      <p:pic>
        <p:nvPicPr>
          <p:cNvPr id="4" name="Picture 3" descr="59876265cd70d65d253922b2.jpg">
            <a:extLst>
              <a:ext uri="{FF2B5EF4-FFF2-40B4-BE49-F238E27FC236}">
                <a16:creationId xmlns:a16="http://schemas.microsoft.com/office/drawing/2014/main" id="{346C6F93-FC37-4628-881B-540EC912F33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295400"/>
            <a:ext cx="5810250" cy="4914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E563A9-F6F1-4478-8ED9-DC65DAB4E228}"/>
              </a:ext>
            </a:extLst>
          </p:cNvPr>
          <p:cNvSpPr txBox="1"/>
          <p:nvPr/>
        </p:nvSpPr>
        <p:spPr>
          <a:xfrm>
            <a:off x="3467100" y="186035"/>
            <a:ext cx="457200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84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1C07948-BC5C-44A3-BB90-F97266B7DC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54C0F861-F677-4703-8771-D6B51B888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8370"/>
            <a:ext cx="8324850" cy="59926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FC8EC0-7B2B-48B3-81B9-F403080155AA}"/>
              </a:ext>
            </a:extLst>
          </p:cNvPr>
          <p:cNvSpPr txBox="1"/>
          <p:nvPr/>
        </p:nvSpPr>
        <p:spPr>
          <a:xfrm>
            <a:off x="4723547" y="6099770"/>
            <a:ext cx="2211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ওভারব্রীজ</a:t>
            </a:r>
            <a:endParaRPr lang="en-US" sz="4400" b="1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80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0FDFB8-8A0F-44FB-B1E5-F5D07504A7DA}"/>
              </a:ext>
            </a:extLst>
          </p:cNvPr>
          <p:cNvSpPr/>
          <p:nvPr/>
        </p:nvSpPr>
        <p:spPr>
          <a:xfrm>
            <a:off x="0" y="0"/>
            <a:ext cx="12192000" cy="70294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5D0C88-70D4-4BBC-A078-3497EFFA176E}"/>
              </a:ext>
            </a:extLst>
          </p:cNvPr>
          <p:cNvSpPr txBox="1"/>
          <p:nvPr/>
        </p:nvSpPr>
        <p:spPr>
          <a:xfrm>
            <a:off x="4095750" y="914400"/>
            <a:ext cx="4000500" cy="11079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D48A18-AF44-4FBB-B44E-3D397082E7A8}"/>
              </a:ext>
            </a:extLst>
          </p:cNvPr>
          <p:cNvSpPr txBox="1"/>
          <p:nvPr/>
        </p:nvSpPr>
        <p:spPr>
          <a:xfrm>
            <a:off x="3162300" y="3514725"/>
            <a:ext cx="6172200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রাস্তায় নিরাপত্তা রক্ষা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143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0FDFB8-8A0F-44FB-B1E5-F5D07504A7DA}"/>
              </a:ext>
            </a:extLst>
          </p:cNvPr>
          <p:cNvSpPr/>
          <p:nvPr/>
        </p:nvSpPr>
        <p:spPr>
          <a:xfrm>
            <a:off x="0" y="0"/>
            <a:ext cx="12192000" cy="70294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MKNTrafficJam11-703x422.jpg">
            <a:extLst>
              <a:ext uri="{FF2B5EF4-FFF2-40B4-BE49-F238E27FC236}">
                <a16:creationId xmlns:a16="http://schemas.microsoft.com/office/drawing/2014/main" id="{DC3F040A-5EA2-4815-A101-E2D1F19FA22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150" y="209550"/>
            <a:ext cx="10591800" cy="48679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1DB011-AFC2-4C75-9A80-B38D57CB5185}"/>
              </a:ext>
            </a:extLst>
          </p:cNvPr>
          <p:cNvSpPr txBox="1"/>
          <p:nvPr/>
        </p:nvSpPr>
        <p:spPr>
          <a:xfrm>
            <a:off x="533400" y="5268659"/>
            <a:ext cx="11658600" cy="15696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আমরা কখনো কখনো রাস্তায় দুর্ঘটনায় পড়ি।এজন্য পথ চলায় সতর্ক থাকতে হবে ।এতে দুর্ঘটনা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এড়ানো</a:t>
            </a:r>
            <a:r>
              <a:rPr lang="bn-BD" sz="480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সম্ভব।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18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0FDFB8-8A0F-44FB-B1E5-F5D07504A7DA}"/>
              </a:ext>
            </a:extLst>
          </p:cNvPr>
          <p:cNvSpPr/>
          <p:nvPr/>
        </p:nvSpPr>
        <p:spPr>
          <a:xfrm>
            <a:off x="0" y="0"/>
            <a:ext cx="12192000" cy="70294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licked on Monday the foot-path is cleared off hawkers and stalls by BMC making it spacious for residents to commute.jpg">
            <a:extLst>
              <a:ext uri="{FF2B5EF4-FFF2-40B4-BE49-F238E27FC236}">
                <a16:creationId xmlns:a16="http://schemas.microsoft.com/office/drawing/2014/main" id="{97DBB523-77AA-43F9-8F42-5E9188DFBD0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7417" y="1295400"/>
            <a:ext cx="9277165" cy="46363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5705BC-9F1D-4AD3-9A3C-9CBD24A7F954}"/>
              </a:ext>
            </a:extLst>
          </p:cNvPr>
          <p:cNvSpPr txBox="1"/>
          <p:nvPr/>
        </p:nvSpPr>
        <p:spPr>
          <a:xfrm>
            <a:off x="390524" y="6027003"/>
            <a:ext cx="1151572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রাস্তার মাঝখান দিয়ে না হেঁটে ফুটপাথ দিয়ে হাঁট</a:t>
            </a:r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ব।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430097-AFCB-413E-B34E-125C4DD047B0}"/>
              </a:ext>
            </a:extLst>
          </p:cNvPr>
          <p:cNvSpPr txBox="1"/>
          <p:nvPr/>
        </p:nvSpPr>
        <p:spPr>
          <a:xfrm>
            <a:off x="1905000" y="52567"/>
            <a:ext cx="8134350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রাস্তা পার হওয়ার ৩ টি সাধারণ নিয়ম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08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0FDFB8-8A0F-44FB-B1E5-F5D07504A7DA}"/>
              </a:ext>
            </a:extLst>
          </p:cNvPr>
          <p:cNvSpPr/>
          <p:nvPr/>
        </p:nvSpPr>
        <p:spPr>
          <a:xfrm>
            <a:off x="0" y="0"/>
            <a:ext cx="12192000" cy="70294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zebra-crossing.jpg">
            <a:extLst>
              <a:ext uri="{FF2B5EF4-FFF2-40B4-BE49-F238E27FC236}">
                <a16:creationId xmlns:a16="http://schemas.microsoft.com/office/drawing/2014/main" id="{EE5DEDB5-9F00-40D3-B99C-21B2BAB045B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850" y="382963"/>
            <a:ext cx="10020300" cy="5339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FE12B1-B6FB-43F8-B476-455B64DD0338}"/>
              </a:ext>
            </a:extLst>
          </p:cNvPr>
          <p:cNvSpPr txBox="1"/>
          <p:nvPr/>
        </p:nvSpPr>
        <p:spPr>
          <a:xfrm>
            <a:off x="657224" y="5991346"/>
            <a:ext cx="11249025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রাস্তার দুপাশ ভালো করে দেখে জেব্রাক্রসিং দিয়ে রাস্তা পার হব 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00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361</Words>
  <Application>Microsoft Office PowerPoint</Application>
  <PresentationFormat>Widescreen</PresentationFormat>
  <Paragraphs>51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27</cp:revision>
  <dcterms:created xsi:type="dcterms:W3CDTF">2020-10-24T01:11:42Z</dcterms:created>
  <dcterms:modified xsi:type="dcterms:W3CDTF">2020-10-31T05:05:24Z</dcterms:modified>
</cp:coreProperties>
</file>