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76" r:id="rId10"/>
    <p:sldId id="266" r:id="rId11"/>
    <p:sldId id="274" r:id="rId12"/>
    <p:sldId id="269" r:id="rId13"/>
    <p:sldId id="275" r:id="rId14"/>
    <p:sldId id="272" r:id="rId15"/>
    <p:sldId id="270" r:id="rId16"/>
    <p:sldId id="277" r:id="rId17"/>
    <p:sldId id="273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381351" y="6629400"/>
            <a:ext cx="4552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আলীম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আমিনা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ময়েন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অলোয়া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মথুরাপুর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ধুনট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2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rgbClr val="92D050"/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FD32-E378-4902-A002-EEA7437DBC90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DC9A-2D2C-45C7-9ADA-F21052B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931" y="484495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11734" cy="6687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905000"/>
            <a:ext cx="35750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91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828800" y="252484"/>
            <a:ext cx="57081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বীজের অঙ্কুরোদগম পরীক্ষণ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3" y="2133600"/>
            <a:ext cx="7524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85" y="211540"/>
            <a:ext cx="2786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5746" y="2819400"/>
            <a:ext cx="4750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048302" y="532262"/>
            <a:ext cx="4516272" cy="928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অঙ্কুরোদগম তিন প্রকার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209800"/>
            <a:ext cx="219162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মৃৎগত    </a:t>
            </a:r>
            <a:b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২.মৃৎভেদী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জরায়ুজ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33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09800"/>
            <a:ext cx="8714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যে অঙ্কুরোদগম প্রক্রিয়ায় বীজপত্রাবকান্ডের দ্রুত বৃদ্ধির ফলে বীজপত্রের বীজত্বক ফেটে মাটি ভেদ করে ওপরে উঠে আসে তাকে মৃৎভেদি অঙ্কুরোদগম বলে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53300" y="605051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মৃৎভেদি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395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30368"/>
            <a:ext cx="3164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জোরায়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24" y="1600200"/>
            <a:ext cx="2895600" cy="2939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6604" y="5270212"/>
            <a:ext cx="6362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4"/>
          <p:cNvSpPr>
            <a:spLocks noGrp="1"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809750" y="285751"/>
            <a:ext cx="51054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অঙ্কুরোদগম এর শ্রেনিবিভাগ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0975" y="5421678"/>
            <a:ext cx="7653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বীজপত্রাধিকান্ডমাটির উপরে কিন্তু  বীজপত্র মাটির নিচে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671" y="5460609"/>
            <a:ext cx="784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বীজপত্রাধিকান্ডমাটির উপরে এবং  বীজপত্র মাটির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58" y="5340753"/>
            <a:ext cx="70920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উপকূল্পবর্তী এলাকায় এটা বেশি দেখা যায়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" y="1543732"/>
            <a:ext cx="8471681" cy="33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1" grpId="1"/>
      <p:bldP spid="22" grpId="0" build="allAtOnce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6148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</a:rPr>
              <a:t>মূল্যায়ন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62905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নিশিক্ত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পরিপক্ক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ডিম্বককে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ঘুমিয়ে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সুপ্ততা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304800" y="52578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কৃষিকাজে অঙ্কুরোদগম এর হার জানা দরকার কেন? তোমার উত্তরের স্বপক্ষে যুক্তি দাও।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endPara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20079"/>
            <a:ext cx="6553200" cy="3686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335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32"/>
            <a:ext cx="9144000" cy="6593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4060" y="2515738"/>
            <a:ext cx="3642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FF00"/>
                </a:solidFill>
              </a:rPr>
              <a:t>ধন্যবাদ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xmlns:lc="http://schemas.openxmlformats.org/drawingml/2006/lockedCanvas" id="{0E05ABFA-925E-441B-9516-AC33CF98BB06}"/>
              </a:ext>
            </a:extLst>
          </p:cNvPr>
          <p:cNvSpPr txBox="1"/>
          <p:nvPr/>
        </p:nvSpPr>
        <p:spPr>
          <a:xfrm>
            <a:off x="5519634" y="1042032"/>
            <a:ext cx="399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86687" y="2057400"/>
            <a:ext cx="97" cy="4365297"/>
          </a:xfrm>
          <a:prstGeom prst="line">
            <a:avLst/>
          </a:prstGeom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439396" y="2680574"/>
            <a:ext cx="82" cy="3216029"/>
          </a:xfrm>
          <a:prstGeom prst="line">
            <a:avLst/>
          </a:prstGeom>
          <a:ln w="57150">
            <a:solidFill>
              <a:schemeClr val="accent2">
                <a:lumMod val="7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735488" y="2680110"/>
            <a:ext cx="108" cy="3216493"/>
          </a:xfrm>
          <a:prstGeom prst="line">
            <a:avLst/>
          </a:prstGeom>
          <a:ln w="57150">
            <a:solidFill>
              <a:schemeClr val="accent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Terminator 6"/>
          <p:cNvSpPr/>
          <p:nvPr/>
        </p:nvSpPr>
        <p:spPr>
          <a:xfrm>
            <a:off x="3025671" y="152400"/>
            <a:ext cx="3122227" cy="1002449"/>
          </a:xfrm>
          <a:prstGeom prst="flowChartTerminator">
            <a:avLst/>
          </a:prstGeom>
          <a:solidFill>
            <a:srgbClr val="FF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cap="all" dirty="0" smtClean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266131" y="1447800"/>
            <a:ext cx="4066906" cy="1114399"/>
          </a:xfrm>
          <a:custGeom>
            <a:avLst/>
            <a:gdLst>
              <a:gd name="connsiteX0" fmla="*/ 0 w 3739360"/>
              <a:gd name="connsiteY0" fmla="*/ 0 h 923330"/>
              <a:gd name="connsiteX1" fmla="*/ 3739360 w 3739360"/>
              <a:gd name="connsiteY1" fmla="*/ 0 h 923330"/>
              <a:gd name="connsiteX2" fmla="*/ 3739360 w 3739360"/>
              <a:gd name="connsiteY2" fmla="*/ 923330 h 923330"/>
              <a:gd name="connsiteX3" fmla="*/ 0 w 3739360"/>
              <a:gd name="connsiteY3" fmla="*/ 923330 h 923330"/>
              <a:gd name="connsiteX4" fmla="*/ 0 w 3739360"/>
              <a:gd name="connsiteY4" fmla="*/ 0 h 923330"/>
              <a:gd name="connsiteX0" fmla="*/ 0 w 3875837"/>
              <a:gd name="connsiteY0" fmla="*/ 177421 h 1100751"/>
              <a:gd name="connsiteX1" fmla="*/ 3875837 w 3875837"/>
              <a:gd name="connsiteY1" fmla="*/ 0 h 1100751"/>
              <a:gd name="connsiteX2" fmla="*/ 3739360 w 3875837"/>
              <a:gd name="connsiteY2" fmla="*/ 1100751 h 1100751"/>
              <a:gd name="connsiteX3" fmla="*/ 0 w 3875837"/>
              <a:gd name="connsiteY3" fmla="*/ 1100751 h 1100751"/>
              <a:gd name="connsiteX4" fmla="*/ 0 w 3875837"/>
              <a:gd name="connsiteY4" fmla="*/ 177421 h 1100751"/>
              <a:gd name="connsiteX0" fmla="*/ 0 w 4066906"/>
              <a:gd name="connsiteY0" fmla="*/ 0 h 1114399"/>
              <a:gd name="connsiteX1" fmla="*/ 4066906 w 4066906"/>
              <a:gd name="connsiteY1" fmla="*/ 13648 h 1114399"/>
              <a:gd name="connsiteX2" fmla="*/ 3930429 w 4066906"/>
              <a:gd name="connsiteY2" fmla="*/ 1114399 h 1114399"/>
              <a:gd name="connsiteX3" fmla="*/ 191069 w 4066906"/>
              <a:gd name="connsiteY3" fmla="*/ 1114399 h 1114399"/>
              <a:gd name="connsiteX4" fmla="*/ 0 w 4066906"/>
              <a:gd name="connsiteY4" fmla="*/ 0 h 111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6906" h="1114399">
                <a:moveTo>
                  <a:pt x="0" y="0"/>
                </a:moveTo>
                <a:lnTo>
                  <a:pt x="4066906" y="13648"/>
                </a:lnTo>
                <a:lnTo>
                  <a:pt x="3930429" y="1114399"/>
                </a:lnTo>
                <a:lnTo>
                  <a:pt x="191069" y="111439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181600" y="1524000"/>
            <a:ext cx="3740212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শিক্ষক</a:t>
            </a:r>
            <a:r>
              <a:rPr lang="en-US" sz="4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/>
              </a:rPr>
              <a:t>পরিচিতি</a:t>
            </a:r>
            <a:endParaRPr lang="en-US" sz="44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038" y="3871495"/>
            <a:ext cx="3992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 </a:t>
            </a:r>
            <a:endParaRPr lang="en-US" sz="3200" dirty="0">
              <a:ln w="12700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৯ও ১০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5181600" y="3350356"/>
            <a:ext cx="3621206" cy="2793242"/>
          </a:xfrm>
          <a:prstGeom prst="snip2DiagRect">
            <a:avLst>
              <a:gd name="adj1" fmla="val 4478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baseline="-25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আলীম</a:t>
            </a:r>
          </a:p>
          <a:p>
            <a:pPr algn="ctr"/>
            <a:r>
              <a:rPr lang="as-IN" sz="4400" b="1" baseline="-25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আমিনা ময়েন অলোয়া</a:t>
            </a:r>
            <a:endParaRPr lang="en-US" sz="4400" b="1" baseline="-25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baseline="-25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মথুরাপুর আলিম মাদ্রাসা</a:t>
            </a:r>
          </a:p>
          <a:p>
            <a:pPr algn="ctr"/>
            <a:r>
              <a:rPr lang="as-IN" sz="4400" b="1" baseline="-25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ধুনট, বগুড়া ।</a:t>
            </a:r>
            <a:r>
              <a:rPr lang="en-US" sz="4400" b="1" baseline="-25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baseline="-25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/>
        </p:nvSpPr>
        <p:spPr>
          <a:xfrm>
            <a:off x="1524000" y="38957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1424-seed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3657600" cy="2193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seeds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9200"/>
            <a:ext cx="3808863" cy="2193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more-coffee-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64" y="3995240"/>
            <a:ext cx="3859015" cy="25484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 descr="seed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995240"/>
            <a:ext cx="3808863" cy="2535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671549" y="195618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ds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752600"/>
            <a:ext cx="3657600" cy="3190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52400"/>
            <a:ext cx="68082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সুপ্ত অবস্থা থেকে ভ্রূনের এই জাগরনকে বলে</a:t>
            </a:r>
          </a:p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188848"/>
            <a:ext cx="2307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572000" cy="31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590800" y="381000"/>
            <a:ext cx="3916908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905000" y="1828800"/>
            <a:ext cx="4859036" cy="1308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47700" y="1028700"/>
            <a:ext cx="7772400" cy="1676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অঙ্কুরোদগমের প্রভাবক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333500" y="4076699"/>
            <a:ext cx="7162800" cy="723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বাহ্যিক                     ২। অভ্যন্তরীণ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866866" y="415121"/>
            <a:ext cx="1924334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বাহ্যিক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258704" y="1918080"/>
            <a:ext cx="2995684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অক্সজেন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6096000" y="52951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330053" y="350292"/>
            <a:ext cx="2630606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২। অভ্যন্তরীণ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1371600" y="1981199"/>
            <a:ext cx="6400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সুপ্ততা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 নিয়ন্ত্রক রাসায়নিক দ্রব্য ও 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বীজের অঙ্কুরোদগমের  ক্ষমতা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6703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বীজ প্রয়োজনীয় পানি, অক্সিজেন, উত্তাপ ও আলো পেলে সুপ্ত ভ্রূণ জেগে উঠে বাড়তে শুরু করে এবং এক সময় বীজত্বক ভেদ করে বাইরে বেরিয়ে আসে। সুপ্ত অবস্থা থেকে ভ্রূণের এ জাগরনকে অঙ্কুরোদ্গম বলে।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304800"/>
            <a:ext cx="2141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অঙ্কুরোদ্গম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9250"/>
            <a:ext cx="40005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0" y="1619250"/>
            <a:ext cx="414891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232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tasnim</dc:creator>
  <cp:lastModifiedBy>tasnim</cp:lastModifiedBy>
  <cp:revision>18</cp:revision>
  <dcterms:created xsi:type="dcterms:W3CDTF">2021-01-31T14:34:01Z</dcterms:created>
  <dcterms:modified xsi:type="dcterms:W3CDTF">2021-02-05T05:01:07Z</dcterms:modified>
</cp:coreProperties>
</file>