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9" r:id="rId3"/>
    <p:sldId id="271" r:id="rId4"/>
    <p:sldId id="275" r:id="rId5"/>
    <p:sldId id="272" r:id="rId6"/>
    <p:sldId id="262" r:id="rId7"/>
    <p:sldId id="260" r:id="rId8"/>
    <p:sldId id="263" r:id="rId9"/>
    <p:sldId id="264" r:id="rId10"/>
    <p:sldId id="265" r:id="rId11"/>
    <p:sldId id="274" r:id="rId12"/>
    <p:sldId id="269" r:id="rId13"/>
    <p:sldId id="273" r:id="rId14"/>
    <p:sldId id="267" r:id="rId15"/>
    <p:sldId id="280" r:id="rId16"/>
    <p:sldId id="266" r:id="rId17"/>
    <p:sldId id="270" r:id="rId18"/>
    <p:sldId id="268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3B45-E276-4B49-8C84-F882380DA7B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0836-F5E8-4A7C-8F5C-2E2238BA3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0836-F5E8-4A7C-8F5C-2E2238BA3A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0836-F5E8-4A7C-8F5C-2E2238BA3A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0C22-0D51-47B8-A723-240785E057FA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0879-0CC7-4F1C-A1D5-CFEADCA9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495800" cy="25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124200" y="3199171"/>
            <a:ext cx="2667000" cy="457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কালোমেঘ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135" y="4112342"/>
            <a:ext cx="6886575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ব্যবহার্য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অংশঃ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সমস্ত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গাছ,বিশেষ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জ্বর,অজীর্ণ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দোষে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ঔষুধ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429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ঔষধি উদ্ভিদ  কাকে বলে  ?   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সময়ঃ</a:t>
            </a:r>
            <a:r>
              <a:rPr lang="en-US" dirty="0" smtClean="0"/>
              <a:t>  </a:t>
            </a:r>
            <a:r>
              <a:rPr lang="en-US" sz="2400" dirty="0">
                <a:latin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0" y="421333"/>
            <a:ext cx="6248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0437" y="2971800"/>
            <a:ext cx="211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  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ঘৃত কুমারী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09" y="626728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    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আমলকী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850" y="6267284"/>
            <a:ext cx="223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বহেড়া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205729"/>
            <a:ext cx="207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অর্জুন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55" y="295213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থানকুনি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6177" y="2971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তুলসী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5710"/>
            <a:ext cx="2476500" cy="2010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86" y="724206"/>
            <a:ext cx="2755527" cy="1991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502" y="750722"/>
            <a:ext cx="2743201" cy="1965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8" y="3907105"/>
            <a:ext cx="2539603" cy="2188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24" y="3839881"/>
            <a:ext cx="2916051" cy="2281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39881"/>
            <a:ext cx="2710323" cy="2254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276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থানকুনির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ঔষুধি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গুনাগুন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905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90555"/>
            <a:ext cx="68580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জোড়ায়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9500" y="3657600"/>
            <a:ext cx="194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অর্জুন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50" y="4655641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 অংশঃ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পাতা,ছাল,ফল ও কাঠ।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কাঁচা পাতার রস আমাশয় রোগ উপশম করে , নিম্ন রক্তচাপ থাকলে অর্জুনের ছাল সেবনে উপকার 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5410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3886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3048000" y="3352800"/>
            <a:ext cx="2514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আমলকী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4114800"/>
            <a:ext cx="769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 অংশঃ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ফল, এর রং সবুজাভ হলুদ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300D53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ফল ভিটামিন-সি সমৃদ্ধ, ফলের রস যকৃত, পেটের পীড়া, অজীর্ণতা হজম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 কাশিতে বিশেষ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উপকারী।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36576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বহেড়া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41946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 অংশঃ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ফল ও বীজ।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ত্রিফলার অন্যতম ফল। হাঁপানি রোগ আরোগ্য হয়,পেটের পীড়া,অর্শ্ব, বীজ হতে প্রাপ্ত তেল মাথা ঠান্ডা রাখে এবং চুল পড়া বন্ধ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5471"/>
            <a:ext cx="4676578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029200"/>
            <a:ext cx="7924800" cy="14465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হজমে সহায়তা করে, কোষ্ঠকাঠিন্যতা দূর করে। সাদা ব্লাড সেল গঠন করে , ত্বকের উজ্ঝলতায় ব্যবহার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3344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ঘৃত কুমারী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49530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647700" y="4419600"/>
            <a:ext cx="8267700" cy="5285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পিচ্ছিল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200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 টি ঔষধি 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 ও সেগুলো কী কী রোগ নিরাময়ে ব্যবহৃত হয় তা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0" y="18770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সময়ঃ১০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228600"/>
            <a:ext cx="5877232" cy="1447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42527"/>
            <a:ext cx="7288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থানকুনির কোন অংশটি ব্যবহার করা হয়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51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217279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সমস্ত উদ্ভিদ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2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75865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বাসক পাতার রস কোন রোগের জন্য ব্যবহার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করা হয়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100" y="382941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ত্তরঃ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কাশি নিরাময়ে ব্যবহার করা 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6928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আমলকিতে কোন ভিটামিন থাকে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2884" y="5188714"/>
            <a:ext cx="458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 সি থাকে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800" y="220333"/>
            <a:ext cx="5029200" cy="11313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মূল্যায়ন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382000" cy="58673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116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শুভেচ্ছা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42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7" y="5208432"/>
            <a:ext cx="9038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নিরাময়ে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ঔষুধি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গাছপালা’এ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-76200"/>
            <a:ext cx="914400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447800"/>
            <a:ext cx="7620000" cy="2667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1313"/>
              </a:avLst>
            </a:prstTxWarp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বাড়ীর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718187"/>
            <a:ext cx="7315200" cy="4073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</a:t>
            </a:r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ধন্যবাদ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2766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0" y="381000"/>
            <a:ext cx="6324600" cy="1295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পাঠ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পরিচিতি</a:t>
            </a:r>
            <a:endParaRPr lang="en-US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2633817"/>
            <a:ext cx="441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বিষয়ঃকৃষি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352800" y="3276600"/>
            <a:ext cx="44196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শ্রেণিঃনবম-দশম</a:t>
            </a:r>
            <a:r>
              <a:rPr lang="en-US" sz="2400" b="1" dirty="0"/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2800" y="3924299"/>
            <a:ext cx="4419600" cy="4191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অধ্যায়ঃচতুর্থ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04419" y="4994787"/>
            <a:ext cx="4444181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সময়ঃ৪০মিনিট।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392129" y="4426359"/>
            <a:ext cx="4380271" cy="4215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পরিচ্ছেদঃঅষ্টম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28862"/>
            <a:ext cx="2800657" cy="3609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21645"/>
            <a:ext cx="7620000" cy="40481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5750105"/>
            <a:ext cx="4457700" cy="8375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ঔষুধি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উদ্ভিদ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ভেষজ উদ্ভিদ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772400" cy="1524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794"/>
              </a:avLst>
            </a:prstTxWarp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66675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63793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ঔষধি উদ্ভিদ কী তা বলতে পারবে।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ঔষধি উদ্ভিদ নাম লিখতে  পারবে।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ঔষধি উদ্ভিদের ব্যবহার বর্ণনা করতে পার</a:t>
            </a:r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বে।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381000"/>
            <a:ext cx="5788742" cy="1600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শিখনফল</a:t>
            </a:r>
            <a:endParaRPr lang="en-US" sz="66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81000" y="2514600"/>
            <a:ext cx="62484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এই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শেষে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শিক্ষার্থীরা</a:t>
            </a:r>
            <a:r>
              <a:rPr lang="en-US" sz="3600" b="1" dirty="0" smtClean="0"/>
              <a:t>-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4958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 অংশঃ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সমস্ত উদ্ভিদ।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81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পেটের অসুখ,বদহজম,আমাশয় নিরাময়ে ও আয়ুবর্ধক,স্মৃতিবর্ধক , চর্মরোগনাশক হিসাবে ব্যবহার হয়।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5108"/>
            <a:ext cx="5715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3200400" y="3629454"/>
            <a:ext cx="2667000" cy="6275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থানকুনি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46482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 অংশঃ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পাতা।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495285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সর্দি-কাশিতে তুলসী পাতার রস আদার রস ও মধু মিশিয়ে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খাওয়ালে উপকার</a:t>
            </a:r>
            <a:r>
              <a:rPr lang="en-US" sz="2800" b="1" dirty="0" smtClean="0"/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03776"/>
            <a:ext cx="5105400" cy="2566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2667000" y="3657600"/>
            <a:ext cx="3200400" cy="5856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তুলসী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365</Words>
  <Application>Microsoft Office PowerPoint</Application>
  <PresentationFormat>On-screen Show (4:3)</PresentationFormat>
  <Paragraphs>65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SolaimanLipi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 computer</dc:creator>
  <cp:lastModifiedBy>Selim Mahmud</cp:lastModifiedBy>
  <cp:revision>124</cp:revision>
  <dcterms:created xsi:type="dcterms:W3CDTF">2019-04-08T07:37:37Z</dcterms:created>
  <dcterms:modified xsi:type="dcterms:W3CDTF">2021-02-04T12:47:25Z</dcterms:modified>
</cp:coreProperties>
</file>