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2" r:id="rId7"/>
    <p:sldId id="261" r:id="rId8"/>
    <p:sldId id="262" r:id="rId9"/>
    <p:sldId id="269" r:id="rId10"/>
    <p:sldId id="264" r:id="rId11"/>
    <p:sldId id="265" r:id="rId12"/>
    <p:sldId id="266" r:id="rId13"/>
    <p:sldId id="273" r:id="rId14"/>
    <p:sldId id="274" r:id="rId15"/>
    <p:sldId id="275" r:id="rId16"/>
    <p:sldId id="270" r:id="rId17"/>
    <p:sldId id="271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ableStyles" Target="tableStyle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7D3C-92D3-4141-B52C-D7AD0333A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1A0496-4250-034C-A688-D767568CE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D667A-E486-6343-B319-5C4DF005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B011D-B307-8945-BE05-71552BFF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7F134-CC31-D541-BEFE-A7A356CDC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54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CB13C-C1FD-574A-ADEB-8C26F1F13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656A8C-C677-6247-9C5C-766B4B984C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A3253B-8087-C94B-A4CE-D8C805F6B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B1D983-8117-F245-80A9-E890F4592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39DE4-90FF-AC44-B22A-9F36F0E3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027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E3EFA9-9047-AA42-942E-50009A7C79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92A31B-D303-014E-B6BE-5E9EB05CDB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AE183A-7E6E-364D-8D83-0E668655E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A14DAC-6C79-FE48-AC2C-21F9E8C1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09569E-132F-1F43-A9AA-DDA88A4E1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60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1E1C8-FE20-1A42-89A5-497D52A5A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E49AD7-12B5-F845-8955-6C50E10E95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B41DA-563E-BD4C-950E-886D10DE9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45920-6A37-954A-AF93-13BB271D0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7DEE2F-E856-B747-B7F4-E361E83E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583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ED5CF-11DE-864F-BBAD-9B47202EF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3E80F-0075-5440-9EBE-692C8CF217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11089-19E2-AA45-B265-9296D696A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E61719-9FEC-7F4A-8133-855295025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69E2D-3683-F341-8D47-D62FEC3DE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594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B695A-593D-B748-B60E-975535B1E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BA7EA-D06F-E142-94FF-2D9B0EE52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62FA64-6C69-C642-9748-AD772BCF3D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D2AAC3-EC4D-C749-8D60-0BE29D446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6806A-4BA0-7E42-8FCD-5BCDDDE3B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4BDDC-552A-EB41-9481-20617A89D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53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F0B7-82EE-7E43-A17C-6F8576963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CABD6B-2E63-8D43-8F8B-D7E4AFF63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83DBED-36B4-3D44-8EF7-029014FDFD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090249-6505-3C4D-B457-3875E2D34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1AE061-0DD7-6743-AF4B-6B0F819ED7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E6EFA-BF7F-E04B-8888-E6819CF8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43FECF-6474-1C43-BC42-B260E7F21D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3B41F3-A9BA-E443-B0C1-523F6D7BE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163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A9465-904D-FC4D-9CFD-549E4E333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3F917A-DEEF-8748-8435-1A5CC0F68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174812-64C5-7742-9CFF-AC4775CA4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C5EE35-5227-514B-9C5F-94764DF3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92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5418A6-D6A3-B248-B6B1-A3EA4D64E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0CF269-ED22-0546-883E-8FEEFB7C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88B211-D967-1140-BC65-308592504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5028D-F775-6744-9410-566677245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ACA5D-4C77-FE48-BF0B-321B96503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8D1FA-7243-0540-870A-5212CABB60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03E010-BEE9-C546-8C67-5D4AD877C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589ED-6568-C847-9403-7B40488D43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25615A-E82D-0640-9025-C0B0568FA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479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21B5A-6C39-AC4E-B222-49E9506B7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18C9AF-09FA-FE40-8F2A-BEAEA7C1D2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682DEC-29CD-A547-8B19-A600C2B59E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9DCCA-9A15-C640-BD8F-952283724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10298B-BF11-7844-A3B5-90712E431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C91D64-757C-E346-89AF-F34181CD9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10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2C23FEE-D4C3-0445-BD45-2EE3D7ED6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EDC50F-104A-4342-86F9-BB927AE0D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B4E70E-CCA0-C24D-9AC9-0152AB6EBB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B2673-3155-494E-B9C0-03D3FE49820D}" type="datetimeFigureOut">
              <a:rPr lang="en-US" smtClean="0"/>
              <a:t>2/5/2021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3B8A7-9A73-0C48-8431-2459E6A63F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E48BA-0D13-E24C-898A-C2784BC191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69C47-7FAE-BA44-B084-4D58775542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886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7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7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 /><Relationship Id="rId1" Type="http://schemas.openxmlformats.org/officeDocument/2006/relationships/slideLayout" Target="../slideLayouts/slideLayout7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 /><Relationship Id="rId1" Type="http://schemas.openxmlformats.org/officeDocument/2006/relationships/slideLayout" Target="../slideLayouts/slideLayout7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 /><Relationship Id="rId1" Type="http://schemas.openxmlformats.org/officeDocument/2006/relationships/slideLayout" Target="../slideLayouts/slideLayout7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7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B19978B-2FA2-C044-BF54-4BF9DB5F41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786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9146F33-D52F-8345-A395-81EA318334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17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79D4CD0-E50B-F04D-A555-0E1E654994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35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2581248-FD71-F74E-BAAC-4B3757E49C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516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9BB79F-123F-4C42-B178-345A1E91B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3477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3B813E0-717A-344B-928C-F49D2285D3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316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7731B5E-840D-2B49-AF5F-FA4D3EB6B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30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9C4937F-7EB5-DB49-AA9F-E59F3099E5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401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FBF3176-0092-F242-A442-F4EF07FD75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766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5B7E4AA5-B4EA-A749-9EB4-2C289BEBC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86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98B3045-2B18-8D49-8BBC-AB0F67D0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769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018B2ED-4FA8-7946-BB33-15FDF00F13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BC9B6FD5-AB5F-CD4C-A364-2C2242B63A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18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E381E1EC-2DC8-1046-BDB8-5DC7C66442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179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C5E5A8D-B54D-EA4A-94B7-FEDCB5506B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729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2A4D61D3-B62E-3D40-95FC-4E687F78C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0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664F585D-EAF4-4A45-BFA5-CBDA42437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66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8BE3C9C3-6B64-3140-AEC6-5A6A634CC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90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18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isratjahantutul@gmail.com</dc:creator>
  <cp:lastModifiedBy>isratjahantutul@gmail.com</cp:lastModifiedBy>
  <cp:revision>7</cp:revision>
  <dcterms:created xsi:type="dcterms:W3CDTF">2021-02-04T16:08:42Z</dcterms:created>
  <dcterms:modified xsi:type="dcterms:W3CDTF">2021-02-04T22:01:41Z</dcterms:modified>
</cp:coreProperties>
</file>