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1" r:id="rId8"/>
    <p:sldId id="262" r:id="rId9"/>
    <p:sldId id="270" r:id="rId10"/>
    <p:sldId id="271" r:id="rId11"/>
    <p:sldId id="272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660F-E4F6-4639-AE6D-BE9983B45217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DD8F-186C-43CB-87B3-610BD92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0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660F-E4F6-4639-AE6D-BE9983B45217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DD8F-186C-43CB-87B3-610BD92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5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660F-E4F6-4639-AE6D-BE9983B45217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DD8F-186C-43CB-87B3-610BD92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7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660F-E4F6-4639-AE6D-BE9983B45217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DD8F-186C-43CB-87B3-610BD92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3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660F-E4F6-4639-AE6D-BE9983B45217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DD8F-186C-43CB-87B3-610BD92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2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660F-E4F6-4639-AE6D-BE9983B45217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DD8F-186C-43CB-87B3-610BD92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9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660F-E4F6-4639-AE6D-BE9983B45217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DD8F-186C-43CB-87B3-610BD92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660F-E4F6-4639-AE6D-BE9983B45217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DD8F-186C-43CB-87B3-610BD92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660F-E4F6-4639-AE6D-BE9983B45217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DD8F-186C-43CB-87B3-610BD92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660F-E4F6-4639-AE6D-BE9983B45217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DD8F-186C-43CB-87B3-610BD92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59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660F-E4F6-4639-AE6D-BE9983B45217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6DD8F-186C-43CB-87B3-610BD92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85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660F-E4F6-4639-AE6D-BE9983B45217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6DD8F-186C-43CB-87B3-610BD9250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8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" y="287357"/>
            <a:ext cx="10648681" cy="6286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7867" y="492077"/>
            <a:ext cx="103181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আজকের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ক্লাসে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সকলকে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770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698" y="115910"/>
            <a:ext cx="5833582" cy="330987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৫।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আপাতদৃষ্টিতে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উত্তোলন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আপাতদৃষ্টিতে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পাওনাদার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971" y="3493012"/>
            <a:ext cx="5910309" cy="32168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৬।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30" y="3030137"/>
            <a:ext cx="5280338" cy="367975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52942">
            <a:off x="6051997" y="2913602"/>
            <a:ext cx="914744" cy="115881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173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4547"/>
            <a:ext cx="6014434" cy="33871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।আচরনে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কথাবার্তা,হাব-ভাব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চাল-চলন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3683358"/>
            <a:ext cx="6014435" cy="3039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অংশীদারগণ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যেনেও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মৌনতা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পতিবন্ধী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638" y="2949262"/>
            <a:ext cx="4723953" cy="377351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881967">
            <a:off x="6014434" y="3309870"/>
            <a:ext cx="772732" cy="9530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688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335" y="2356834"/>
            <a:ext cx="5847008" cy="35674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নাবালক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নাবালক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সম্মতিক্রমে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নাবালক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43" y="3129566"/>
            <a:ext cx="5110319" cy="339975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810776">
            <a:off x="6099442" y="2614411"/>
            <a:ext cx="669702" cy="73409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19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3492" y="695458"/>
            <a:ext cx="5666705" cy="1056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52280" y="761826"/>
            <a:ext cx="5409127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/>
              </a:rPr>
              <a:t>পাঠ</a:t>
            </a:r>
            <a:r>
              <a:rPr lang="en-US" sz="54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/>
              </a:rPr>
              <a:t>মূল্যায়নঃ</a:t>
            </a:r>
            <a:endParaRPr lang="en-US" sz="5400" dirty="0">
              <a:solidFill>
                <a:schemeClr val="bg1"/>
              </a:solidFill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3497" y="3000777"/>
            <a:ext cx="6890195" cy="35416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IN" sz="3600" dirty="0" smtClean="0"/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00050" indent="-400050">
              <a:buFont typeface="Wingdings" panose="05000000000000000000" pitchFamily="2" charset="2"/>
              <a:buChar char="ü"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নামমাত্র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অংশীদার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সীমাবদ্ধ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অংশীদার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বুঝায়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কর্মী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অংশীদার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 কী বুঝায় ?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নাবালক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 </a:t>
            </a:r>
            <a:endParaRPr lang="bn-IN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bn-IN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bn-IN" sz="3600" dirty="0"/>
          </a:p>
          <a:p>
            <a:pPr algn="ctr"/>
            <a:endParaRPr lang="en-US" sz="3600" dirty="0"/>
          </a:p>
        </p:txBody>
      </p:sp>
      <p:sp>
        <p:nvSpPr>
          <p:cNvPr id="5" name="Down Arrow 4"/>
          <p:cNvSpPr/>
          <p:nvPr/>
        </p:nvSpPr>
        <p:spPr>
          <a:xfrm>
            <a:off x="3734874" y="1861983"/>
            <a:ext cx="1307202" cy="1028335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49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8649" y="631066"/>
            <a:ext cx="6581104" cy="1184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1977" y="4803820"/>
            <a:ext cx="8577330" cy="15841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১।</a:t>
            </a:r>
            <a:r>
              <a:rPr lang="en-US" sz="3600" dirty="0" err="1" smtClean="0"/>
              <a:t>অংশীদারি</a:t>
            </a:r>
            <a:r>
              <a:rPr lang="en-US" sz="3200" dirty="0" smtClean="0"/>
              <a:t> </a:t>
            </a:r>
            <a:r>
              <a:rPr lang="bn-IN" sz="3200" dirty="0" smtClean="0"/>
              <a:t>ব্যবসায়ের</a:t>
            </a:r>
            <a:r>
              <a:rPr lang="en-US" sz="3200" dirty="0" smtClean="0"/>
              <a:t> </a:t>
            </a:r>
            <a:r>
              <a:rPr lang="en-US" sz="3600" dirty="0" err="1" smtClean="0"/>
              <a:t>গঠন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প্রণালী</a:t>
            </a:r>
            <a:r>
              <a:rPr lang="en-US" sz="3600" dirty="0" smtClean="0"/>
              <a:t> </a:t>
            </a:r>
            <a:r>
              <a:rPr lang="bn-IN" sz="3200" dirty="0" smtClean="0"/>
              <a:t>আগামী ক্লাসে পড়ানো হবে 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4" name="Oval Callout 3"/>
          <p:cNvSpPr/>
          <p:nvPr/>
        </p:nvSpPr>
        <p:spPr>
          <a:xfrm>
            <a:off x="2112135" y="631066"/>
            <a:ext cx="5666705" cy="987136"/>
          </a:xfrm>
          <a:prstGeom prst="wedgeEllipseCallout">
            <a:avLst>
              <a:gd name="adj1" fmla="val -32545"/>
              <a:gd name="adj2" fmla="val 7842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/>
              </a:rPr>
              <a:t>বাড়ির</a:t>
            </a:r>
            <a:r>
              <a:rPr lang="en-US" sz="6000" dirty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/>
              </a:rPr>
              <a:t>কাজ</a:t>
            </a:r>
            <a:endParaRPr lang="en-US" sz="60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5" name="Picture 4" descr="বোীগ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61" y="1936515"/>
            <a:ext cx="5499279" cy="27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1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/>
        </p:nvSpPr>
        <p:spPr>
          <a:xfrm>
            <a:off x="1359605" y="198866"/>
            <a:ext cx="6925235" cy="916641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3733" tIns="51866" rIns="103733" bIns="51866" numCol="1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177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77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177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1277471"/>
            <a:ext cx="11026588" cy="55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09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6687" y="492483"/>
            <a:ext cx="491393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SG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5803" y="2166179"/>
            <a:ext cx="4718719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মোঃ </a:t>
            </a:r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মিন্টু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মিয়া </a:t>
            </a: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32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32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গঙ্গানন্দপুর</a:t>
            </a:r>
            <a:r>
              <a:rPr lang="en-US" sz="32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ডিগ্রী </a:t>
            </a:r>
            <a:r>
              <a:rPr lang="en-US" sz="32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</a:p>
          <a:p>
            <a:pPr algn="ctr"/>
            <a:r>
              <a:rPr lang="bn-BD" sz="32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ঝিকরগাছা,যশোর</a:t>
            </a:r>
            <a:endParaRPr lang="en-US" sz="3200" b="1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মোবাঃ</a:t>
            </a:r>
            <a:r>
              <a:rPr lang="en-US" sz="3200" b="1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০১৭২৪৫০৪৬৩৫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Mail:</a:t>
            </a:r>
            <a:r>
              <a:rPr lang="en-US" sz="2400" b="1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mintujess@gmail.com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2166179"/>
            <a:ext cx="3863662" cy="353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063552" y="1071327"/>
            <a:ext cx="6104073" cy="972657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3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S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9303" y="2829688"/>
            <a:ext cx="9102431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একাদশ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/দ্বাদশ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  ব্যবসায় সংগঠন ও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ব্যবস্থাপনা-১ম    পত্র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88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97100" y="671299"/>
            <a:ext cx="7333651" cy="8077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824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24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ছবিগুলো</a:t>
            </a:r>
            <a:r>
              <a:rPr lang="bn-BD" sz="2824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আমরা কী দেখতে পাচ্ছি</a:t>
            </a:r>
            <a:r>
              <a:rPr lang="en-US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24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2824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98" y="2215165"/>
            <a:ext cx="5961277" cy="45204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8" y="2215165"/>
            <a:ext cx="5576552" cy="45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77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55100" y="117967"/>
            <a:ext cx="6555559" cy="12003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 ফল</a:t>
            </a:r>
            <a:r>
              <a:rPr lang="bn-IN" dirty="0" smtClean="0"/>
              <a:t/>
            </a:r>
            <a:br>
              <a:rPr lang="bn-IN" dirty="0" smtClean="0"/>
            </a:b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783" y="1377963"/>
            <a:ext cx="7838667" cy="218521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5" y="3622857"/>
            <a:ext cx="6840802" cy="280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71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10" y="365125"/>
            <a:ext cx="6761408" cy="89700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</a:t>
            </a:r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অংশীদারি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ব্যবসায়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6877318" cy="50356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মানুষ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সমাজ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বদ্ধ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সাথে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মিলেমিশে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চলাই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প্রকৃতি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সাধারন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অর্থে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–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ততোধিক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ব্যক্তি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গঠিত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পরিচালিত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নিয়ন্ত্রিত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ব্যবসায়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প্রতিষ্ঠানকে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অংশীদারি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ব্যবসায়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।এ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ব্যবসায়ে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ন্যূনতম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২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সর্বাধিক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২০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সদস্য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তবে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ব্যাংক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ব্যবসায়ের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ক্ষেত্রে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সর্বাধিক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১০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১৯৩২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সালের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অংশীদারি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আইন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অনুযায়ী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“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ব্যক্তি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অথবা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পক্ষে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একজন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পরিচালিত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ব্যবসায়ের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মুনাফা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নিজেদের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বন্টনের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নিমিত্তে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চুক্তিবদ্ধ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ব্যক্তিবর্গ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ব্যবসায়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গঠন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তাকে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অংশীদারি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ব্যবসায়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4" y="2550017"/>
            <a:ext cx="5035639" cy="41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8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6073" y="1416676"/>
            <a:ext cx="5724659" cy="9272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অংশীদারের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546" y="2975020"/>
            <a:ext cx="3155324" cy="7469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১।সাধারন</a:t>
            </a:r>
            <a:r>
              <a:rPr lang="en-US" sz="4000" dirty="0" smtClean="0"/>
              <a:t> </a:t>
            </a:r>
            <a:r>
              <a:rPr lang="en-US" sz="4000" dirty="0" err="1" smtClean="0"/>
              <a:t>অংশীদার</a:t>
            </a:r>
            <a:r>
              <a:rPr lang="en-US" sz="4000" dirty="0" smtClean="0"/>
              <a:t>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734871" y="3065172"/>
            <a:ext cx="3799268" cy="6181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২।নিষ্ক্রিয়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ঘুমন্ত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অংশীদার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75241" y="3078051"/>
            <a:ext cx="3834686" cy="64394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৩।কর্মী</a:t>
            </a:r>
            <a:r>
              <a:rPr lang="en-US" sz="4400" dirty="0" smtClean="0"/>
              <a:t> </a:t>
            </a:r>
            <a:r>
              <a:rPr lang="en-US" sz="4400" dirty="0" err="1" smtClean="0"/>
              <a:t>অংশীদার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463639" y="3915177"/>
            <a:ext cx="3136005" cy="785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৪</a:t>
            </a:r>
            <a:r>
              <a:rPr lang="en-US" sz="3600" dirty="0" err="1" smtClean="0"/>
              <a:t>।নামমাত্র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অংশীদার</a:t>
            </a:r>
            <a:r>
              <a:rPr lang="en-US" sz="3600" dirty="0" smtClean="0"/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734871" y="3940935"/>
            <a:ext cx="3631843" cy="7598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৫</a:t>
            </a:r>
            <a:r>
              <a:rPr lang="en-US" sz="3600" dirty="0" err="1" smtClean="0"/>
              <a:t>।আপাতদৃষ্টিতে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অংশীদার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7630732" y="3940935"/>
            <a:ext cx="3612524" cy="682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৬।সীমিত</a:t>
            </a:r>
            <a:r>
              <a:rPr lang="en-US" sz="3200" dirty="0" smtClean="0"/>
              <a:t>/ </a:t>
            </a:r>
            <a:r>
              <a:rPr lang="en-US" sz="3200" dirty="0" err="1" smtClean="0"/>
              <a:t>সীমাবদ্ধ</a:t>
            </a:r>
            <a:r>
              <a:rPr lang="en-US" sz="3200" dirty="0" smtClean="0"/>
              <a:t> </a:t>
            </a:r>
            <a:r>
              <a:rPr lang="en-US" sz="3200" dirty="0" err="1" smtClean="0"/>
              <a:t>অংশীদার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927279" y="4842456"/>
            <a:ext cx="3779948" cy="6697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৭। </a:t>
            </a:r>
            <a:r>
              <a:rPr lang="en-US" sz="3200" dirty="0" err="1" smtClean="0"/>
              <a:t>আচরণে</a:t>
            </a:r>
            <a:r>
              <a:rPr lang="en-US" sz="3200" dirty="0" smtClean="0"/>
              <a:t> </a:t>
            </a:r>
            <a:r>
              <a:rPr lang="en-US" sz="3200" dirty="0" err="1" smtClean="0"/>
              <a:t>অনুমিত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অংশীদার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5428443" y="4842456"/>
            <a:ext cx="3664042" cy="6697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৮।প্রতিবন্ধ</a:t>
            </a:r>
            <a:r>
              <a:rPr lang="en-US" sz="4000" dirty="0" smtClean="0"/>
              <a:t> </a:t>
            </a:r>
            <a:r>
              <a:rPr lang="en-US" sz="4000" dirty="0" err="1" smtClean="0"/>
              <a:t>অংশীদার</a:t>
            </a:r>
            <a:r>
              <a:rPr lang="en-US" sz="4000" dirty="0" smtClean="0"/>
              <a:t>  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3734872" y="5795493"/>
            <a:ext cx="3631843" cy="6439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৯। </a:t>
            </a:r>
            <a:r>
              <a:rPr lang="en-US" sz="3600" dirty="0" err="1" smtClean="0"/>
              <a:t>নাবালক</a:t>
            </a:r>
            <a:r>
              <a:rPr lang="en-US" sz="3600" dirty="0" smtClean="0"/>
              <a:t> </a:t>
            </a:r>
            <a:r>
              <a:rPr lang="en-US" sz="3600" dirty="0" err="1" smtClean="0"/>
              <a:t>অংশীদার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4280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7" y="309092"/>
            <a:ext cx="4507605" cy="34901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১।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সক্রিয়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অংশীদারের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37" y="4031087"/>
            <a:ext cx="6426558" cy="2826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২।নিষ্ক্রিয়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সক্রিয়ভাবে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ঘুমন্ত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9" y="309092"/>
            <a:ext cx="3721994" cy="337426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546242" y="1635617"/>
            <a:ext cx="463640" cy="347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59" y="3898900"/>
            <a:ext cx="4330700" cy="29591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709893" y="4945487"/>
            <a:ext cx="682580" cy="499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32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128789"/>
            <a:ext cx="5473520" cy="3837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৩।কর্মী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অংসশীদারঃ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সক্রিয়ভাবে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অশীম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" y="4069724"/>
            <a:ext cx="5782612" cy="2653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৪।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নামমাত্র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অংশীদারি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নামমাত্র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অংশিদার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69" y="493197"/>
            <a:ext cx="2830090" cy="2881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8" y="3580327"/>
            <a:ext cx="4778062" cy="302653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589431" y="1661375"/>
            <a:ext cx="360608" cy="399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950039" y="4739425"/>
            <a:ext cx="489398" cy="798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13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557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অংশীদারি ব্যবসায়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Mintu</dc:creator>
  <cp:lastModifiedBy>Mintu</cp:lastModifiedBy>
  <cp:revision>32</cp:revision>
  <dcterms:created xsi:type="dcterms:W3CDTF">2021-02-04T01:17:42Z</dcterms:created>
  <dcterms:modified xsi:type="dcterms:W3CDTF">2021-02-05T13:40:32Z</dcterms:modified>
</cp:coreProperties>
</file>